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67" r:id="rId4"/>
    <p:sldId id="258" r:id="rId5"/>
    <p:sldId id="262" r:id="rId6"/>
    <p:sldId id="263" r:id="rId7"/>
    <p:sldId id="269" r:id="rId8"/>
    <p:sldId id="268" r:id="rId9"/>
    <p:sldId id="264" r:id="rId10"/>
    <p:sldId id="259" r:id="rId11"/>
    <p:sldId id="260" r:id="rId12"/>
    <p:sldId id="261" r:id="rId13"/>
    <p:sldId id="265" r:id="rId14"/>
    <p:sldId id="266" r:id="rId15"/>
  </p:sldIdLst>
  <p:sldSz cx="12192000" cy="6858000"/>
  <p:notesSz cx="7086600" cy="9024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4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B12A8-0AF3-49D0-8891-1450DABD65A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A0311-D9E9-477D-8EA2-B711BAB28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6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4257-AC13-4E5B-914C-646A7FDB2FB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C9A1-CEAB-4FEF-B748-BB6A04666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9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4257-AC13-4E5B-914C-646A7FDB2FB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C9A1-CEAB-4FEF-B748-BB6A04666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3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4257-AC13-4E5B-914C-646A7FDB2FB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C9A1-CEAB-4FEF-B748-BB6A04666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8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4257-AC13-4E5B-914C-646A7FDB2FB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C9A1-CEAB-4FEF-B748-BB6A04666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4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4257-AC13-4E5B-914C-646A7FDB2FB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C9A1-CEAB-4FEF-B748-BB6A04666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4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4257-AC13-4E5B-914C-646A7FDB2FB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C9A1-CEAB-4FEF-B748-BB6A04666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6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4257-AC13-4E5B-914C-646A7FDB2FB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C9A1-CEAB-4FEF-B748-BB6A04666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2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4257-AC13-4E5B-914C-646A7FDB2FB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C9A1-CEAB-4FEF-B748-BB6A04666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4257-AC13-4E5B-914C-646A7FDB2FB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C9A1-CEAB-4FEF-B748-BB6A04666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6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4257-AC13-4E5B-914C-646A7FDB2FB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C9A1-CEAB-4FEF-B748-BB6A04666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2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4257-AC13-4E5B-914C-646A7FDB2FB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4C9A1-CEAB-4FEF-B748-BB6A04666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34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E4257-AC13-4E5B-914C-646A7FDB2FB7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4C9A1-CEAB-4FEF-B748-BB6A04666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1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5027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Hoy </a:t>
            </a:r>
            <a:r>
              <a:rPr lang="en-US" sz="4000" dirty="0" err="1" smtClean="0"/>
              <a:t>es</a:t>
            </a:r>
            <a:r>
              <a:rPr lang="en-US" sz="4000" dirty="0" smtClean="0"/>
              <a:t> Lunes, </a:t>
            </a:r>
            <a:r>
              <a:rPr lang="en-US" sz="4000" dirty="0" smtClean="0"/>
              <a:t>8 </a:t>
            </a:r>
            <a:r>
              <a:rPr lang="en-US" sz="4000" dirty="0" smtClean="0"/>
              <a:t>de </a:t>
            </a:r>
            <a:r>
              <a:rPr lang="en-US" sz="4000" dirty="0" err="1" smtClean="0"/>
              <a:t>septiembre</a:t>
            </a:r>
            <a:r>
              <a:rPr lang="en-US" sz="4000" dirty="0" smtClean="0"/>
              <a:t>, del </a:t>
            </a:r>
            <a:r>
              <a:rPr lang="en-US" sz="4000" dirty="0" smtClean="0"/>
              <a:t>2014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72640"/>
            <a:ext cx="9144000" cy="390409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CALENTAMIENTO</a:t>
            </a:r>
          </a:p>
          <a:p>
            <a:endParaRPr lang="en-US" dirty="0" smtClean="0"/>
          </a:p>
          <a:p>
            <a:pPr algn="l"/>
            <a:r>
              <a:rPr lang="en-US" dirty="0" smtClean="0"/>
              <a:t>Write the whole sentence and conjugate the verb in the </a:t>
            </a:r>
            <a:r>
              <a:rPr lang="en-US" b="1" dirty="0" smtClean="0">
                <a:solidFill>
                  <a:srgbClr val="FF0000"/>
                </a:solidFill>
              </a:rPr>
              <a:t>present tense</a:t>
            </a:r>
            <a:r>
              <a:rPr lang="en-US" dirty="0" smtClean="0"/>
              <a:t>:</a:t>
            </a:r>
          </a:p>
          <a:p>
            <a:pPr algn="l"/>
            <a:r>
              <a:rPr lang="en-US" dirty="0" err="1" smtClean="0"/>
              <a:t>Yo</a:t>
            </a:r>
            <a:r>
              <a:rPr lang="en-US" dirty="0" smtClean="0"/>
              <a:t> ______________(</a:t>
            </a:r>
            <a:r>
              <a:rPr lang="en-US" dirty="0" err="1" smtClean="0"/>
              <a:t>comprar</a:t>
            </a:r>
            <a:r>
              <a:rPr lang="en-US" dirty="0" smtClean="0"/>
              <a:t>) </a:t>
            </a:r>
            <a:r>
              <a:rPr lang="en-US" dirty="0" err="1" smtClean="0"/>
              <a:t>recuerdos</a:t>
            </a:r>
            <a:r>
              <a:rPr lang="en-US" dirty="0" smtClean="0"/>
              <a:t> para mi </a:t>
            </a:r>
            <a:r>
              <a:rPr lang="en-US" dirty="0" err="1" smtClean="0"/>
              <a:t>familia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Ella _____________(</a:t>
            </a:r>
            <a:r>
              <a:rPr lang="en-US" dirty="0" err="1" smtClean="0"/>
              <a:t>tomar</a:t>
            </a:r>
            <a:r>
              <a:rPr lang="en-US" dirty="0" smtClean="0"/>
              <a:t>) el autobus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viaja</a:t>
            </a:r>
            <a:r>
              <a:rPr lang="en-US" dirty="0" smtClean="0"/>
              <a:t>.</a:t>
            </a:r>
          </a:p>
          <a:p>
            <a:pPr algn="l"/>
            <a:r>
              <a:rPr lang="en-US" dirty="0" err="1" smtClean="0"/>
              <a:t>Nosotros</a:t>
            </a:r>
            <a:r>
              <a:rPr lang="en-US" dirty="0" smtClean="0"/>
              <a:t> _____________(</a:t>
            </a:r>
            <a:r>
              <a:rPr lang="en-US" dirty="0" err="1" smtClean="0"/>
              <a:t>viajar</a:t>
            </a:r>
            <a:r>
              <a:rPr lang="en-US" dirty="0" smtClean="0"/>
              <a:t>)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avion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vamos</a:t>
            </a:r>
            <a:r>
              <a:rPr lang="en-US" dirty="0" smtClean="0"/>
              <a:t> a Mexico.</a:t>
            </a:r>
          </a:p>
          <a:p>
            <a:pPr algn="l"/>
            <a:r>
              <a:rPr lang="en-US" dirty="0" err="1" smtClean="0"/>
              <a:t>Ellos</a:t>
            </a:r>
            <a:r>
              <a:rPr lang="en-US" dirty="0" smtClean="0"/>
              <a:t> ______________(</a:t>
            </a:r>
            <a:r>
              <a:rPr lang="en-US" dirty="0" err="1" smtClean="0"/>
              <a:t>ver</a:t>
            </a:r>
            <a:r>
              <a:rPr lang="en-US" dirty="0" smtClean="0"/>
              <a:t>)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antiguas</a:t>
            </a:r>
            <a:r>
              <a:rPr lang="en-US" dirty="0" smtClean="0"/>
              <a:t> </a:t>
            </a:r>
            <a:r>
              <a:rPr lang="en-US" dirty="0" err="1" smtClean="0"/>
              <a:t>ruinas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España</a:t>
            </a:r>
            <a:r>
              <a:rPr lang="en-US" dirty="0" smtClean="0"/>
              <a:t>.</a:t>
            </a:r>
          </a:p>
          <a:p>
            <a:pPr algn="l"/>
            <a:endParaRPr lang="en-US" dirty="0" smtClean="0"/>
          </a:p>
          <a:p>
            <a:endParaRPr lang="en-US" sz="40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08115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SPEAKING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You have just arrived from a trip to Mexico.</a:t>
            </a:r>
          </a:p>
          <a:p>
            <a:pPr marL="0" indent="0">
              <a:buNone/>
            </a:pPr>
            <a:r>
              <a:rPr lang="en-US" dirty="0" smtClean="0"/>
              <a:t>Tell your teacher about the experience. Make sure to include:</a:t>
            </a:r>
          </a:p>
          <a:p>
            <a:r>
              <a:rPr lang="en-US" dirty="0" smtClean="0"/>
              <a:t>Where you went</a:t>
            </a:r>
          </a:p>
          <a:p>
            <a:r>
              <a:rPr lang="en-US" dirty="0" smtClean="0"/>
              <a:t>With whom you went</a:t>
            </a:r>
          </a:p>
          <a:p>
            <a:r>
              <a:rPr lang="en-US" dirty="0" smtClean="0"/>
              <a:t>How the trip was</a:t>
            </a:r>
          </a:p>
          <a:p>
            <a:r>
              <a:rPr lang="en-US" dirty="0"/>
              <a:t>W</a:t>
            </a:r>
            <a:r>
              <a:rPr lang="en-US" dirty="0" smtClean="0"/>
              <a:t>hat did you do to prepare for the trip</a:t>
            </a:r>
          </a:p>
          <a:p>
            <a:r>
              <a:rPr lang="en-US" dirty="0" smtClean="0"/>
              <a:t>How you arrived in Mexico and one reservation you made while in Mexico (hotel, travel, sight seeing, theatre, restaurant, etc..)</a:t>
            </a:r>
          </a:p>
          <a:p>
            <a:r>
              <a:rPr lang="en-US" dirty="0" smtClean="0"/>
              <a:t>Two things you saw or places you visited while you were there</a:t>
            </a:r>
          </a:p>
          <a:p>
            <a:r>
              <a:rPr lang="en-US" dirty="0" smtClean="0"/>
              <a:t>One thing you bought on the trip (</a:t>
            </a:r>
            <a:r>
              <a:rPr lang="en-US" dirty="0" err="1" smtClean="0"/>
              <a:t>recuerdo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455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1"/>
            <a:ext cx="10515600" cy="934719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READING</a:t>
            </a:r>
            <a:br>
              <a:rPr lang="en-US" sz="3200" dirty="0" smtClean="0"/>
            </a:br>
            <a:r>
              <a:rPr lang="en-US" sz="3200" b="1" dirty="0" err="1" smtClean="0"/>
              <a:t>Una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Carta</a:t>
            </a:r>
            <a:r>
              <a:rPr lang="en-US" sz="3200" b="1" dirty="0" smtClean="0"/>
              <a:t> a mi </a:t>
            </a:r>
            <a:r>
              <a:rPr lang="en-US" sz="3200" b="1" dirty="0" err="1" smtClean="0"/>
              <a:t>Madrina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9520"/>
            <a:ext cx="10515600" cy="493744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Querida</a:t>
            </a:r>
            <a:r>
              <a:rPr lang="en-US" dirty="0" smtClean="0"/>
              <a:t> </a:t>
            </a:r>
            <a:r>
              <a:rPr lang="en-US" dirty="0" err="1" smtClean="0"/>
              <a:t>Madrina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Hola</a:t>
            </a:r>
            <a:r>
              <a:rPr lang="en-US" dirty="0" smtClean="0"/>
              <a:t>, 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esats</a:t>
            </a:r>
            <a:r>
              <a:rPr lang="en-US" dirty="0" smtClean="0"/>
              <a:t>?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contarte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vacación</a:t>
            </a:r>
            <a:r>
              <a:rPr lang="en-US" dirty="0" smtClean="0"/>
              <a:t> en </a:t>
            </a:r>
            <a:r>
              <a:rPr lang="en-US" dirty="0" err="1" smtClean="0"/>
              <a:t>República</a:t>
            </a:r>
            <a:r>
              <a:rPr lang="en-US" dirty="0" smtClean="0"/>
              <a:t> </a:t>
            </a:r>
            <a:r>
              <a:rPr lang="en-US" dirty="0" err="1" smtClean="0"/>
              <a:t>Dominicana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El 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pasado</a:t>
            </a:r>
            <a:r>
              <a:rPr lang="en-US" dirty="0" smtClean="0"/>
              <a:t>,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fuimos</a:t>
            </a:r>
            <a:r>
              <a:rPr lang="en-US" dirty="0" smtClean="0"/>
              <a:t> 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linda</a:t>
            </a:r>
            <a:r>
              <a:rPr lang="en-US" dirty="0" smtClean="0"/>
              <a:t> </a:t>
            </a:r>
            <a:r>
              <a:rPr lang="en-US" dirty="0" err="1" smtClean="0"/>
              <a:t>semana</a:t>
            </a:r>
            <a:r>
              <a:rPr lang="en-US" dirty="0" smtClean="0"/>
              <a:t> de </a:t>
            </a:r>
            <a:r>
              <a:rPr lang="en-US" dirty="0" err="1" smtClean="0"/>
              <a:t>vacaciones</a:t>
            </a:r>
            <a:r>
              <a:rPr lang="en-US" dirty="0" smtClean="0"/>
              <a:t> en </a:t>
            </a:r>
            <a:r>
              <a:rPr lang="en-US" dirty="0" err="1" smtClean="0"/>
              <a:t>República</a:t>
            </a:r>
            <a:r>
              <a:rPr lang="en-US" dirty="0" smtClean="0"/>
              <a:t> </a:t>
            </a:r>
            <a:r>
              <a:rPr lang="en-US" dirty="0" err="1" smtClean="0"/>
              <a:t>Dominicana</a:t>
            </a:r>
            <a:r>
              <a:rPr lang="en-US" dirty="0" smtClean="0"/>
              <a:t>. </a:t>
            </a:r>
            <a:r>
              <a:rPr lang="en-US" dirty="0" err="1" smtClean="0"/>
              <a:t>Nuestro</a:t>
            </a:r>
            <a:r>
              <a:rPr lang="en-US" dirty="0" smtClean="0"/>
              <a:t> </a:t>
            </a:r>
            <a:r>
              <a:rPr lang="en-US" dirty="0" err="1" smtClean="0"/>
              <a:t>viaje</a:t>
            </a:r>
            <a:r>
              <a:rPr lang="en-US" dirty="0" smtClean="0"/>
              <a:t> </a:t>
            </a:r>
            <a:r>
              <a:rPr lang="en-US" dirty="0" err="1" smtClean="0"/>
              <a:t>comenzó</a:t>
            </a:r>
            <a:r>
              <a:rPr lang="en-US" dirty="0" smtClean="0"/>
              <a:t> en San Martin, </a:t>
            </a:r>
            <a:r>
              <a:rPr lang="en-US" dirty="0" err="1" smtClean="0"/>
              <a:t>donde</a:t>
            </a:r>
            <a:r>
              <a:rPr lang="en-US" dirty="0" smtClean="0"/>
              <a:t> mi </a:t>
            </a:r>
            <a:r>
              <a:rPr lang="en-US" dirty="0" err="1" smtClean="0"/>
              <a:t>hermano</a:t>
            </a:r>
            <a:r>
              <a:rPr lang="en-US" dirty="0" smtClean="0"/>
              <a:t> </a:t>
            </a:r>
            <a:r>
              <a:rPr lang="en-US" dirty="0" err="1" smtClean="0"/>
              <a:t>hizo</a:t>
            </a:r>
            <a:r>
              <a:rPr lang="en-US" dirty="0" smtClean="0"/>
              <a:t> </a:t>
            </a:r>
            <a:r>
              <a:rPr lang="en-US" dirty="0" err="1" smtClean="0"/>
              <a:t>reservaciones</a:t>
            </a:r>
            <a:r>
              <a:rPr lang="en-US" dirty="0" smtClean="0"/>
              <a:t> en el </a:t>
            </a:r>
            <a:r>
              <a:rPr lang="en-US" dirty="0" err="1" smtClean="0"/>
              <a:t>famoso</a:t>
            </a:r>
            <a:r>
              <a:rPr lang="en-US" dirty="0" smtClean="0"/>
              <a:t> hotel Ritz Carlton. El primer </a:t>
            </a:r>
            <a:r>
              <a:rPr lang="en-US" dirty="0" err="1" smtClean="0"/>
              <a:t>dia</a:t>
            </a:r>
            <a:r>
              <a:rPr lang="en-US" dirty="0" smtClean="0"/>
              <a:t>, </a:t>
            </a:r>
            <a:r>
              <a:rPr lang="en-US" dirty="0" err="1" smtClean="0"/>
              <a:t>dimos</a:t>
            </a:r>
            <a:r>
              <a:rPr lang="en-US" dirty="0" smtClean="0"/>
              <a:t> un paseo </a:t>
            </a:r>
            <a:r>
              <a:rPr lang="en-US" dirty="0" err="1" smtClean="0"/>
              <a:t>por</a:t>
            </a:r>
            <a:r>
              <a:rPr lang="en-US" dirty="0" smtClean="0"/>
              <a:t> el Mercado </a:t>
            </a:r>
            <a:r>
              <a:rPr lang="en-US" dirty="0" err="1" smtClean="0"/>
              <a:t>donde</a:t>
            </a:r>
            <a:r>
              <a:rPr lang="en-US" dirty="0" smtClean="0"/>
              <a:t> </a:t>
            </a:r>
            <a:r>
              <a:rPr lang="en-US" dirty="0" err="1" smtClean="0"/>
              <a:t>compramos</a:t>
            </a:r>
            <a:r>
              <a:rPr lang="en-US" dirty="0" smtClean="0"/>
              <a:t>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dulces</a:t>
            </a:r>
            <a:r>
              <a:rPr lang="en-US" dirty="0" smtClean="0"/>
              <a:t> para </a:t>
            </a:r>
            <a:r>
              <a:rPr lang="en-US" dirty="0" err="1" smtClean="0"/>
              <a:t>llevarles</a:t>
            </a:r>
            <a:r>
              <a:rPr lang="en-US" dirty="0" smtClean="0"/>
              <a:t> a </a:t>
            </a:r>
            <a:r>
              <a:rPr lang="en-US" dirty="0" err="1" smtClean="0"/>
              <a:t>nuestros</a:t>
            </a:r>
            <a:r>
              <a:rPr lang="en-US" dirty="0" smtClean="0"/>
              <a:t> amigos. </a:t>
            </a:r>
            <a:r>
              <a:rPr lang="en-US" dirty="0" err="1" smtClean="0"/>
              <a:t>También</a:t>
            </a:r>
            <a:r>
              <a:rPr lang="en-US" dirty="0" smtClean="0"/>
              <a:t> </a:t>
            </a:r>
            <a:r>
              <a:rPr lang="en-US" dirty="0" err="1" smtClean="0"/>
              <a:t>visitamos</a:t>
            </a:r>
            <a:r>
              <a:rPr lang="en-US" dirty="0" smtClean="0"/>
              <a:t> el </a:t>
            </a:r>
            <a:r>
              <a:rPr lang="en-US" dirty="0" err="1" smtClean="0"/>
              <a:t>Museo</a:t>
            </a:r>
            <a:r>
              <a:rPr lang="en-US" dirty="0" smtClean="0"/>
              <a:t> de Arte,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fábrica</a:t>
            </a:r>
            <a:r>
              <a:rPr lang="en-US" dirty="0" smtClean="0"/>
              <a:t> de </a:t>
            </a:r>
            <a:r>
              <a:rPr lang="en-US" dirty="0" err="1" smtClean="0"/>
              <a:t>juguetes</a:t>
            </a:r>
            <a:r>
              <a:rPr lang="en-US" dirty="0" smtClean="0"/>
              <a:t>, y el </a:t>
            </a:r>
            <a:r>
              <a:rPr lang="en-US" dirty="0" err="1" smtClean="0"/>
              <a:t>enorme</a:t>
            </a:r>
            <a:r>
              <a:rPr lang="en-US" dirty="0" smtClean="0"/>
              <a:t> </a:t>
            </a:r>
            <a:r>
              <a:rPr lang="en-US" dirty="0" err="1" smtClean="0"/>
              <a:t>Monumento</a:t>
            </a:r>
            <a:r>
              <a:rPr lang="en-US" dirty="0" smtClean="0"/>
              <a:t> a la Guerra de 1856.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91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0240"/>
            <a:ext cx="10515600" cy="55267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El </a:t>
            </a:r>
            <a:r>
              <a:rPr lang="en-US" dirty="0" err="1" smtClean="0"/>
              <a:t>segundo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salimos</a:t>
            </a:r>
            <a:r>
              <a:rPr lang="en-US" dirty="0" smtClean="0"/>
              <a:t> para la playa. </a:t>
            </a:r>
            <a:r>
              <a:rPr lang="en-US" dirty="0" err="1" smtClean="0"/>
              <a:t>Condujimos</a:t>
            </a:r>
            <a:r>
              <a:rPr lang="en-US" dirty="0" smtClean="0"/>
              <a:t> a la costa en un </a:t>
            </a:r>
            <a:r>
              <a:rPr lang="en-US" dirty="0" err="1" smtClean="0"/>
              <a:t>carro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mi </a:t>
            </a:r>
            <a:r>
              <a:rPr lang="en-US" dirty="0" err="1" smtClean="0"/>
              <a:t>hermano</a:t>
            </a:r>
            <a:r>
              <a:rPr lang="en-US" dirty="0" smtClean="0"/>
              <a:t> </a:t>
            </a:r>
            <a:r>
              <a:rPr lang="en-US" dirty="0" err="1" smtClean="0"/>
              <a:t>alquiló</a:t>
            </a:r>
            <a:r>
              <a:rPr lang="en-US" dirty="0" smtClean="0"/>
              <a:t> para el </a:t>
            </a:r>
            <a:r>
              <a:rPr lang="en-US" dirty="0" err="1" smtClean="0"/>
              <a:t>viaje</a:t>
            </a:r>
            <a:r>
              <a:rPr lang="en-US" dirty="0" smtClean="0"/>
              <a:t>. En </a:t>
            </a:r>
            <a:r>
              <a:rPr lang="en-US" dirty="0" err="1" smtClean="0"/>
              <a:t>camino</a:t>
            </a:r>
            <a:r>
              <a:rPr lang="en-US" dirty="0" smtClean="0"/>
              <a:t> </a:t>
            </a:r>
            <a:r>
              <a:rPr lang="en-US" dirty="0" err="1" smtClean="0"/>
              <a:t>conocimos</a:t>
            </a:r>
            <a:r>
              <a:rPr lang="en-US" dirty="0" smtClean="0"/>
              <a:t> </a:t>
            </a:r>
            <a:r>
              <a:rPr lang="en-US" dirty="0" err="1" smtClean="0"/>
              <a:t>varios</a:t>
            </a:r>
            <a:r>
              <a:rPr lang="en-US" dirty="0" smtClean="0"/>
              <a:t> pueblos </a:t>
            </a:r>
            <a:r>
              <a:rPr lang="en-US" dirty="0" err="1" smtClean="0"/>
              <a:t>interesantes</a:t>
            </a:r>
            <a:r>
              <a:rPr lang="en-US" dirty="0" smtClean="0"/>
              <a:t>. </a:t>
            </a:r>
            <a:r>
              <a:rPr lang="en-US" dirty="0" err="1" smtClean="0"/>
              <a:t>Por</a:t>
            </a:r>
            <a:r>
              <a:rPr lang="en-US" dirty="0" smtClean="0"/>
              <a:t> fin, </a:t>
            </a:r>
            <a:r>
              <a:rPr lang="en-US" dirty="0" err="1" smtClean="0"/>
              <a:t>llegamos</a:t>
            </a:r>
            <a:r>
              <a:rPr lang="en-US" dirty="0" smtClean="0"/>
              <a:t> 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hermosa</a:t>
            </a:r>
            <a:r>
              <a:rPr lang="en-US" dirty="0" smtClean="0"/>
              <a:t> playa de arenas </a:t>
            </a:r>
            <a:r>
              <a:rPr lang="en-US" dirty="0" err="1" smtClean="0"/>
              <a:t>blancas</a:t>
            </a:r>
            <a:r>
              <a:rPr lang="en-US" dirty="0" smtClean="0"/>
              <a:t>. </a:t>
            </a:r>
            <a:r>
              <a:rPr lang="en-US" dirty="0" err="1" smtClean="0"/>
              <a:t>Pedimos</a:t>
            </a:r>
            <a:r>
              <a:rPr lang="en-US" dirty="0" smtClean="0"/>
              <a:t> </a:t>
            </a:r>
            <a:r>
              <a:rPr lang="en-US" dirty="0" err="1" smtClean="0"/>
              <a:t>mariscos</a:t>
            </a:r>
            <a:r>
              <a:rPr lang="en-US" dirty="0" smtClean="0"/>
              <a:t> y </a:t>
            </a:r>
            <a:r>
              <a:rPr lang="en-US" dirty="0" err="1" smtClean="0"/>
              <a:t>arróz</a:t>
            </a:r>
            <a:r>
              <a:rPr lang="en-US" dirty="0" smtClean="0"/>
              <a:t>.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comí</a:t>
            </a:r>
            <a:r>
              <a:rPr lang="en-US" dirty="0" smtClean="0"/>
              <a:t> un </a:t>
            </a:r>
            <a:r>
              <a:rPr lang="en-US" dirty="0" err="1" smtClean="0"/>
              <a:t>pescado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.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quedamos</a:t>
            </a:r>
            <a:r>
              <a:rPr lang="en-US" dirty="0" smtClean="0"/>
              <a:t> en un hotel. </a:t>
            </a:r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unos</a:t>
            </a:r>
            <a:r>
              <a:rPr lang="en-US" dirty="0" smtClean="0"/>
              <a:t> </a:t>
            </a:r>
            <a:r>
              <a:rPr lang="en-US" dirty="0" err="1" smtClean="0"/>
              <a:t>dias</a:t>
            </a:r>
            <a:r>
              <a:rPr lang="en-US" dirty="0" smtClean="0"/>
              <a:t> en la playa, </a:t>
            </a:r>
            <a:r>
              <a:rPr lang="en-US" dirty="0" err="1" smtClean="0"/>
              <a:t>toda</a:t>
            </a:r>
            <a:r>
              <a:rPr lang="en-US" dirty="0" smtClean="0"/>
              <a:t> la </a:t>
            </a:r>
            <a:r>
              <a:rPr lang="en-US" dirty="0" err="1" smtClean="0"/>
              <a:t>familia</a:t>
            </a:r>
            <a:r>
              <a:rPr lang="en-US" dirty="0" smtClean="0"/>
              <a:t> </a:t>
            </a:r>
            <a:r>
              <a:rPr lang="en-US" dirty="0" err="1" smtClean="0"/>
              <a:t>fué</a:t>
            </a:r>
            <a:r>
              <a:rPr lang="en-US" dirty="0" smtClean="0"/>
              <a:t> a </a:t>
            </a:r>
            <a:r>
              <a:rPr lang="en-US" dirty="0" err="1" smtClean="0"/>
              <a:t>visitar</a:t>
            </a:r>
            <a:r>
              <a:rPr lang="en-US" dirty="0" smtClean="0"/>
              <a:t> al </a:t>
            </a:r>
            <a:r>
              <a:rPr lang="en-US" dirty="0" err="1" smtClean="0"/>
              <a:t>Parque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r>
              <a:rPr lang="en-US" dirty="0" smtClean="0"/>
              <a:t>. A </a:t>
            </a:r>
            <a:r>
              <a:rPr lang="en-US" dirty="0" err="1" smtClean="0"/>
              <a:t>pesar</a:t>
            </a:r>
            <a:r>
              <a:rPr lang="en-US" dirty="0" smtClean="0"/>
              <a:t> de </a:t>
            </a:r>
            <a:r>
              <a:rPr lang="en-US" dirty="0" err="1" smtClean="0"/>
              <a:t>qu</a:t>
            </a:r>
            <a:r>
              <a:rPr lang="en-US" dirty="0" smtClean="0"/>
              <a:t> </a:t>
            </a:r>
            <a:r>
              <a:rPr lang="en-US" dirty="0" err="1" smtClean="0"/>
              <a:t>empezó</a:t>
            </a:r>
            <a:r>
              <a:rPr lang="en-US" dirty="0" smtClean="0"/>
              <a:t> a </a:t>
            </a:r>
            <a:r>
              <a:rPr lang="en-US" dirty="0" err="1" smtClean="0"/>
              <a:t>llover</a:t>
            </a:r>
            <a:r>
              <a:rPr lang="en-US" dirty="0" smtClean="0"/>
              <a:t>, </a:t>
            </a:r>
            <a:r>
              <a:rPr lang="en-US" dirty="0" err="1" smtClean="0"/>
              <a:t>pudimos</a:t>
            </a:r>
            <a:r>
              <a:rPr lang="en-US" dirty="0" smtClean="0"/>
              <a:t> </a:t>
            </a:r>
            <a:r>
              <a:rPr lang="en-US" dirty="0" err="1" smtClean="0"/>
              <a:t>subir</a:t>
            </a:r>
            <a:r>
              <a:rPr lang="en-US" dirty="0" smtClean="0"/>
              <a:t> un </a:t>
            </a:r>
            <a:r>
              <a:rPr lang="en-US" dirty="0" err="1" smtClean="0"/>
              <a:t>enorme</a:t>
            </a:r>
            <a:r>
              <a:rPr lang="en-US" dirty="0" smtClean="0"/>
              <a:t> </a:t>
            </a:r>
            <a:r>
              <a:rPr lang="en-US" dirty="0" err="1" smtClean="0"/>
              <a:t>cráter</a:t>
            </a:r>
            <a:r>
              <a:rPr lang="en-US" dirty="0" smtClean="0"/>
              <a:t> de un </a:t>
            </a:r>
            <a:r>
              <a:rPr lang="en-US" dirty="0" err="1" smtClean="0"/>
              <a:t>volcán</a:t>
            </a:r>
            <a:r>
              <a:rPr lang="en-US" dirty="0" smtClean="0"/>
              <a:t> </a:t>
            </a:r>
            <a:r>
              <a:rPr lang="en-US" dirty="0" err="1" smtClean="0"/>
              <a:t>activo</a:t>
            </a:r>
            <a:r>
              <a:rPr lang="en-US" dirty="0" smtClean="0"/>
              <a:t>.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suerte</a:t>
            </a:r>
            <a:r>
              <a:rPr lang="en-US" dirty="0" smtClean="0"/>
              <a:t>, </a:t>
            </a:r>
            <a:r>
              <a:rPr lang="en-US" dirty="0" err="1" smtClean="0"/>
              <a:t>vimos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pequeña</a:t>
            </a:r>
            <a:r>
              <a:rPr lang="en-US" dirty="0" smtClean="0"/>
              <a:t> </a:t>
            </a:r>
            <a:r>
              <a:rPr lang="en-US" dirty="0" err="1" smtClean="0"/>
              <a:t>erupción</a:t>
            </a:r>
            <a:r>
              <a:rPr lang="en-US" dirty="0" smtClean="0"/>
              <a:t> de </a:t>
            </a:r>
            <a:r>
              <a:rPr lang="en-US" dirty="0" err="1" smtClean="0"/>
              <a:t>vapores</a:t>
            </a:r>
            <a:r>
              <a:rPr lang="en-US" dirty="0" smtClean="0"/>
              <a:t> y gases. </a:t>
            </a:r>
            <a:r>
              <a:rPr lang="en-US" dirty="0" err="1" smtClean="0"/>
              <a:t>Después</a:t>
            </a:r>
            <a:r>
              <a:rPr lang="en-US" dirty="0" smtClean="0"/>
              <a:t> </a:t>
            </a:r>
            <a:r>
              <a:rPr lang="en-US" dirty="0" err="1" smtClean="0"/>
              <a:t>volvimos</a:t>
            </a:r>
            <a:r>
              <a:rPr lang="en-US" dirty="0" smtClean="0"/>
              <a:t> a San Martin, </a:t>
            </a:r>
            <a:r>
              <a:rPr lang="en-US" dirty="0" err="1" smtClean="0"/>
              <a:t>donde</a:t>
            </a:r>
            <a:r>
              <a:rPr lang="en-US" dirty="0" smtClean="0"/>
              <a:t> </a:t>
            </a:r>
            <a:r>
              <a:rPr lang="en-US" dirty="0" err="1" smtClean="0"/>
              <a:t>vimos</a:t>
            </a:r>
            <a:r>
              <a:rPr lang="en-US" dirty="0" smtClean="0"/>
              <a:t> un </a:t>
            </a:r>
            <a:r>
              <a:rPr lang="en-US" dirty="0" err="1" smtClean="0"/>
              <a:t>concierto</a:t>
            </a:r>
            <a:r>
              <a:rPr lang="en-US" dirty="0" smtClean="0"/>
              <a:t> en el </a:t>
            </a:r>
            <a:r>
              <a:rPr lang="en-US" dirty="0" err="1" smtClean="0"/>
              <a:t>famoso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eatro</a:t>
            </a:r>
            <a:r>
              <a:rPr lang="en-US" dirty="0" smtClean="0"/>
              <a:t> </a:t>
            </a:r>
            <a:r>
              <a:rPr lang="en-US" dirty="0" err="1" smtClean="0"/>
              <a:t>Nacional</a:t>
            </a:r>
            <a:r>
              <a:rPr lang="en-US" dirty="0" smtClean="0"/>
              <a:t> en al ciudad. Al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siguiente</a:t>
            </a:r>
            <a:r>
              <a:rPr lang="en-US" dirty="0" smtClean="0"/>
              <a:t>, </a:t>
            </a:r>
            <a:r>
              <a:rPr lang="en-US" dirty="0" err="1" smtClean="0"/>
              <a:t>salimos</a:t>
            </a:r>
            <a:r>
              <a:rPr lang="en-US" dirty="0" smtClean="0"/>
              <a:t> para los </a:t>
            </a:r>
            <a:r>
              <a:rPr lang="en-US" dirty="0" err="1" smtClean="0"/>
              <a:t>Estados</a:t>
            </a:r>
            <a:r>
              <a:rPr lang="en-US" dirty="0" smtClean="0"/>
              <a:t> </a:t>
            </a:r>
            <a:r>
              <a:rPr lang="en-US" dirty="0" err="1" smtClean="0"/>
              <a:t>Unidos</a:t>
            </a:r>
            <a:r>
              <a:rPr lang="en-US" dirty="0" smtClean="0"/>
              <a:t>.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estamos</a:t>
            </a:r>
            <a:r>
              <a:rPr lang="en-US" dirty="0" smtClean="0"/>
              <a:t> de </a:t>
            </a:r>
            <a:r>
              <a:rPr lang="en-US" dirty="0" err="1" smtClean="0"/>
              <a:t>acuerdo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el </a:t>
            </a:r>
            <a:r>
              <a:rPr lang="en-US" dirty="0" err="1" smtClean="0"/>
              <a:t>viaje</a:t>
            </a:r>
            <a:r>
              <a:rPr lang="en-US" dirty="0" smtClean="0"/>
              <a:t> a </a:t>
            </a:r>
            <a:r>
              <a:rPr lang="en-US" dirty="0" err="1" smtClean="0"/>
              <a:t>República</a:t>
            </a:r>
            <a:r>
              <a:rPr lang="en-US" dirty="0" smtClean="0"/>
              <a:t> </a:t>
            </a:r>
            <a:r>
              <a:rPr lang="en-US" dirty="0" err="1" smtClean="0"/>
              <a:t>Dominicana</a:t>
            </a:r>
            <a:r>
              <a:rPr lang="en-US" dirty="0" smtClean="0"/>
              <a:t> </a:t>
            </a:r>
            <a:r>
              <a:rPr lang="en-US" dirty="0" err="1" smtClean="0"/>
              <a:t>fué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interesante</a:t>
            </a:r>
            <a:r>
              <a:rPr lang="en-US" dirty="0" smtClean="0"/>
              <a:t> y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aprendimos</a:t>
            </a:r>
            <a:r>
              <a:rPr lang="en-US" dirty="0" smtClean="0"/>
              <a:t> mucho@!</a:t>
            </a:r>
          </a:p>
          <a:p>
            <a:pPr marL="0" indent="0">
              <a:buNone/>
            </a:pP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ahora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quiero</a:t>
            </a:r>
            <a:r>
              <a:rPr lang="en-US" dirty="0" smtClean="0"/>
              <a:t> mucho </a:t>
            </a:r>
            <a:r>
              <a:rPr lang="en-US" dirty="0" err="1" smtClean="0"/>
              <a:t>madrina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4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ESTACIONES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SALIDA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Hoy </a:t>
            </a:r>
            <a:r>
              <a:rPr lang="en-US" sz="4400" dirty="0" err="1" smtClean="0"/>
              <a:t>aprendi</a:t>
            </a:r>
            <a:r>
              <a:rPr lang="en-US" sz="4400" smtClean="0"/>
              <a:t>……..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91013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Lectura</a:t>
            </a:r>
            <a:r>
              <a:rPr lang="en-US" dirty="0" smtClean="0"/>
              <a:t>: Read about the </a:t>
            </a:r>
            <a:r>
              <a:rPr lang="en-US" dirty="0" err="1" smtClean="0"/>
              <a:t>Lineas</a:t>
            </a:r>
            <a:r>
              <a:rPr lang="en-US" dirty="0" smtClean="0"/>
              <a:t> de Nazca and answer questions</a:t>
            </a:r>
          </a:p>
          <a:p>
            <a:r>
              <a:rPr lang="en-US" dirty="0" err="1" smtClean="0"/>
              <a:t>Escritura</a:t>
            </a:r>
            <a:r>
              <a:rPr lang="en-US" dirty="0" smtClean="0"/>
              <a:t>: Write each fact about the Linea de Nazca story and translate it.</a:t>
            </a:r>
          </a:p>
          <a:p>
            <a:r>
              <a:rPr lang="en-US" dirty="0" smtClean="0"/>
              <a:t>Arte: Create Linea de Nazca art  and own creation</a:t>
            </a:r>
          </a:p>
          <a:p>
            <a:r>
              <a:rPr lang="en-US" dirty="0" err="1" smtClean="0"/>
              <a:t>Verbos</a:t>
            </a:r>
            <a:r>
              <a:rPr lang="en-US" dirty="0" smtClean="0"/>
              <a:t>: Students grab a card with verb. The first student makes a sentence with the card. The following students adds on. The third student repeats the whole sentences and continues to add on, and so forth. At the end, a long sentence should be in place. Have students write the long sentence</a:t>
            </a:r>
          </a:p>
          <a:p>
            <a:r>
              <a:rPr lang="en-US" dirty="0" err="1" smtClean="0"/>
              <a:t>Vocabulario</a:t>
            </a:r>
            <a:r>
              <a:rPr lang="en-US" dirty="0" smtClean="0"/>
              <a:t>: Students put sentences in order, write the whole sentence, then they create their own sentences by taking the pronoun and verb from the </a:t>
            </a:r>
            <a:r>
              <a:rPr lang="en-US" smtClean="0"/>
              <a:t>original sentence and </a:t>
            </a:r>
            <a:r>
              <a:rPr lang="en-US" dirty="0" smtClean="0"/>
              <a:t>making up their </a:t>
            </a:r>
            <a:r>
              <a:rPr lang="en-US" smtClean="0"/>
              <a:t>own sentence </a:t>
            </a:r>
            <a:r>
              <a:rPr lang="en-US" dirty="0" smtClean="0"/>
              <a:t>(different).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45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Mi</a:t>
            </a:r>
            <a:r>
              <a:rPr lang="en-US" b="1" dirty="0" smtClean="0"/>
              <a:t> </a:t>
            </a:r>
            <a:r>
              <a:rPr lang="en-US" b="1" dirty="0" err="1" smtClean="0"/>
              <a:t>viaje</a:t>
            </a:r>
            <a:r>
              <a:rPr lang="en-US" b="1" dirty="0" smtClean="0"/>
              <a:t> en </a:t>
            </a:r>
            <a:r>
              <a:rPr lang="en-US" b="1" dirty="0" err="1" smtClean="0"/>
              <a:t>avión</a:t>
            </a:r>
            <a:r>
              <a:rPr lang="en-US" b="1" dirty="0" smtClean="0"/>
              <a:t> (IB)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(journal writing)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03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SPEAKING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You have just arrived from a trip to Mexico.</a:t>
            </a:r>
          </a:p>
          <a:p>
            <a:pPr marL="0" indent="0">
              <a:buNone/>
            </a:pPr>
            <a:r>
              <a:rPr lang="en-US" dirty="0" smtClean="0"/>
              <a:t>Tell your teacher about the experience. Make sure to include:</a:t>
            </a:r>
          </a:p>
          <a:p>
            <a:r>
              <a:rPr lang="en-US" dirty="0" smtClean="0"/>
              <a:t>Where you went</a:t>
            </a:r>
          </a:p>
          <a:p>
            <a:r>
              <a:rPr lang="en-US" dirty="0" smtClean="0"/>
              <a:t>With whom you went</a:t>
            </a:r>
          </a:p>
          <a:p>
            <a:r>
              <a:rPr lang="en-US" dirty="0" smtClean="0"/>
              <a:t>How the trip was</a:t>
            </a:r>
          </a:p>
          <a:p>
            <a:r>
              <a:rPr lang="en-US" dirty="0"/>
              <a:t>W</a:t>
            </a:r>
            <a:r>
              <a:rPr lang="en-US" dirty="0" smtClean="0"/>
              <a:t>hat did you do to prepare for the trip</a:t>
            </a:r>
          </a:p>
          <a:p>
            <a:r>
              <a:rPr lang="en-US" dirty="0" smtClean="0"/>
              <a:t>How you arrived in Mexico and one reservation you made while in Mexico (hotel, travel, sight seeing, theatre, restaurant, etc..)</a:t>
            </a:r>
          </a:p>
          <a:p>
            <a:r>
              <a:rPr lang="en-US" dirty="0" smtClean="0"/>
              <a:t>Two things you saw or places you visited while you were there</a:t>
            </a:r>
          </a:p>
          <a:p>
            <a:r>
              <a:rPr lang="en-US" dirty="0" smtClean="0"/>
              <a:t>One thing you bought on the trip (</a:t>
            </a:r>
            <a:r>
              <a:rPr lang="en-US" dirty="0" err="1" smtClean="0"/>
              <a:t>recuerdo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36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365125"/>
            <a:ext cx="10515600" cy="793115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/>
              <a:t>Visita</a:t>
            </a:r>
            <a:r>
              <a:rPr lang="en-US" sz="3600" dirty="0" smtClean="0"/>
              <a:t> a Peru</a:t>
            </a:r>
            <a:br>
              <a:rPr lang="en-US" sz="3600" dirty="0" smtClean="0"/>
            </a:br>
            <a:r>
              <a:rPr lang="en-US" sz="3600" dirty="0" smtClean="0"/>
              <a:t>Las </a:t>
            </a:r>
            <a:r>
              <a:rPr lang="en-US" sz="3600" dirty="0" err="1" smtClean="0"/>
              <a:t>Lineas</a:t>
            </a:r>
            <a:r>
              <a:rPr lang="en-US" sz="3600" dirty="0" smtClean="0"/>
              <a:t> de Nazca 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600" y="2320608"/>
            <a:ext cx="4897120" cy="3672840"/>
          </a:xfrm>
        </p:spPr>
      </p:pic>
      <p:sp>
        <p:nvSpPr>
          <p:cNvPr id="6" name="TextBox 5"/>
          <p:cNvSpPr txBox="1"/>
          <p:nvPr/>
        </p:nvSpPr>
        <p:spPr>
          <a:xfrm>
            <a:off x="609600" y="1422400"/>
            <a:ext cx="54254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Localizadas</a:t>
            </a:r>
            <a:r>
              <a:rPr lang="en-US" sz="2000" dirty="0" smtClean="0"/>
              <a:t> en el </a:t>
            </a:r>
            <a:r>
              <a:rPr lang="en-US" sz="2000" dirty="0" err="1" smtClean="0"/>
              <a:t>desierto</a:t>
            </a:r>
            <a:r>
              <a:rPr lang="en-US" sz="2000" dirty="0" smtClean="0"/>
              <a:t> entre Nazca y </a:t>
            </a:r>
            <a:r>
              <a:rPr lang="en-US" sz="2000" dirty="0" err="1" smtClean="0"/>
              <a:t>Palpa</a:t>
            </a:r>
            <a:r>
              <a:rPr lang="en-US" sz="2000" dirty="0" smtClean="0"/>
              <a:t>, en </a:t>
            </a:r>
            <a:r>
              <a:rPr lang="en-US" sz="2000" dirty="0" err="1" smtClean="0"/>
              <a:t>Perú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Figuras</a:t>
            </a:r>
            <a:r>
              <a:rPr lang="en-US" sz="2000" dirty="0" smtClean="0"/>
              <a:t> ó </a:t>
            </a:r>
            <a:r>
              <a:rPr lang="en-US" sz="2000" dirty="0" err="1" smtClean="0"/>
              <a:t>dibujos</a:t>
            </a:r>
            <a:r>
              <a:rPr lang="en-US" sz="2000" dirty="0" smtClean="0"/>
              <a:t> </a:t>
            </a:r>
            <a:r>
              <a:rPr lang="en-US" sz="2000" dirty="0" err="1" smtClean="0"/>
              <a:t>misteriosos</a:t>
            </a:r>
            <a:r>
              <a:rPr lang="en-US" sz="2000" dirty="0" smtClean="0"/>
              <a:t> en la arena.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Hay </a:t>
            </a:r>
            <a:r>
              <a:rPr lang="en-US" sz="2000" dirty="0" err="1" smtClean="0"/>
              <a:t>figuras</a:t>
            </a:r>
            <a:r>
              <a:rPr lang="en-US" sz="2000" dirty="0" smtClean="0"/>
              <a:t> de </a:t>
            </a:r>
            <a:r>
              <a:rPr lang="en-US" sz="2000" dirty="0" err="1" smtClean="0"/>
              <a:t>aves</a:t>
            </a:r>
            <a:r>
              <a:rPr lang="en-US" sz="2000" dirty="0" smtClean="0"/>
              <a:t>, </a:t>
            </a:r>
            <a:r>
              <a:rPr lang="en-US" sz="2000" dirty="0" err="1" smtClean="0"/>
              <a:t>peces</a:t>
            </a:r>
            <a:r>
              <a:rPr lang="en-US" sz="2000" dirty="0" smtClean="0"/>
              <a:t> y </a:t>
            </a:r>
            <a:r>
              <a:rPr lang="en-US" sz="2000" dirty="0" err="1" smtClean="0"/>
              <a:t>otros</a:t>
            </a:r>
            <a:r>
              <a:rPr lang="en-US" sz="2000" dirty="0" smtClean="0"/>
              <a:t> animals.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Hay </a:t>
            </a:r>
            <a:r>
              <a:rPr lang="en-US" sz="2000" dirty="0" err="1" smtClean="0"/>
              <a:t>también</a:t>
            </a:r>
            <a:r>
              <a:rPr lang="en-US" sz="2000" dirty="0" smtClean="0"/>
              <a:t> </a:t>
            </a:r>
            <a:r>
              <a:rPr lang="en-US" sz="2000" dirty="0" err="1" smtClean="0"/>
              <a:t>figuras</a:t>
            </a:r>
            <a:r>
              <a:rPr lang="en-US" sz="2000" dirty="0" smtClean="0"/>
              <a:t> </a:t>
            </a:r>
            <a:r>
              <a:rPr lang="en-US" sz="2000" dirty="0" err="1" smtClean="0"/>
              <a:t>geométricas</a:t>
            </a:r>
            <a:r>
              <a:rPr lang="en-US" sz="2000" dirty="0" smtClean="0"/>
              <a:t>, </a:t>
            </a:r>
            <a:r>
              <a:rPr lang="en-US" sz="2000" dirty="0" err="1" smtClean="0"/>
              <a:t>rectángulos</a:t>
            </a:r>
            <a:r>
              <a:rPr lang="en-US" sz="2000" dirty="0" smtClean="0"/>
              <a:t>, y </a:t>
            </a:r>
            <a:r>
              <a:rPr lang="en-US" sz="2000" dirty="0" err="1" smtClean="0"/>
              <a:t>lineas</a:t>
            </a:r>
            <a:r>
              <a:rPr lang="en-US" sz="2000" dirty="0" smtClean="0"/>
              <a:t> </a:t>
            </a:r>
            <a:r>
              <a:rPr lang="en-US" sz="2000" dirty="0" err="1" smtClean="0"/>
              <a:t>paralelas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El </a:t>
            </a:r>
            <a:r>
              <a:rPr lang="en-US" sz="2000" dirty="0" err="1" smtClean="0"/>
              <a:t>origen</a:t>
            </a:r>
            <a:r>
              <a:rPr lang="en-US" sz="2000" dirty="0" smtClean="0"/>
              <a:t> de </a:t>
            </a:r>
            <a:r>
              <a:rPr lang="en-US" sz="2000" dirty="0" err="1" smtClean="0"/>
              <a:t>las</a:t>
            </a:r>
            <a:r>
              <a:rPr lang="en-US" sz="2000" dirty="0" smtClean="0"/>
              <a:t> </a:t>
            </a:r>
            <a:r>
              <a:rPr lang="en-US" sz="2000" dirty="0" err="1" smtClean="0"/>
              <a:t>figuras</a:t>
            </a:r>
            <a:r>
              <a:rPr lang="en-US" sz="2000" dirty="0" smtClean="0"/>
              <a:t> son un </a:t>
            </a:r>
            <a:r>
              <a:rPr lang="en-US" sz="2000" dirty="0" err="1" smtClean="0"/>
              <a:t>misterio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No se </a:t>
            </a:r>
            <a:r>
              <a:rPr lang="en-US" sz="2000" dirty="0" err="1" smtClean="0"/>
              <a:t>saben</a:t>
            </a:r>
            <a:r>
              <a:rPr lang="en-US" sz="2000" dirty="0" smtClean="0"/>
              <a:t> de </a:t>
            </a:r>
            <a:r>
              <a:rPr lang="en-US" sz="2000" dirty="0" err="1" smtClean="0"/>
              <a:t>dónde</a:t>
            </a:r>
            <a:r>
              <a:rPr lang="en-US" sz="2000" dirty="0" smtClean="0"/>
              <a:t> </a:t>
            </a:r>
            <a:r>
              <a:rPr lang="en-US" sz="2000" dirty="0" err="1" smtClean="0"/>
              <a:t>vienen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 smtClean="0"/>
              <a:t>Tienen</a:t>
            </a:r>
            <a:r>
              <a:rPr lang="en-US" sz="2000" dirty="0" smtClean="0"/>
              <a:t> de </a:t>
            </a:r>
            <a:r>
              <a:rPr lang="en-US" sz="2000" dirty="0" err="1" smtClean="0"/>
              <a:t>tres</a:t>
            </a:r>
            <a:r>
              <a:rPr lang="en-US" sz="2000" dirty="0" smtClean="0"/>
              <a:t> a </a:t>
            </a:r>
            <a:r>
              <a:rPr lang="en-US" sz="2000" dirty="0" err="1" smtClean="0"/>
              <a:t>cuatro</a:t>
            </a:r>
            <a:r>
              <a:rPr lang="en-US" sz="2000" dirty="0" smtClean="0"/>
              <a:t> mil </a:t>
            </a:r>
            <a:r>
              <a:rPr lang="en-US" sz="2000" dirty="0" err="1" smtClean="0"/>
              <a:t>años</a:t>
            </a:r>
            <a:r>
              <a:rPr lang="en-US" sz="2000" dirty="0" smtClean="0"/>
              <a:t> de </a:t>
            </a:r>
            <a:r>
              <a:rPr lang="en-US" sz="2000" dirty="0" err="1" smtClean="0"/>
              <a:t>edad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Son </a:t>
            </a:r>
            <a:r>
              <a:rPr lang="en-US" sz="2000" dirty="0" err="1" smtClean="0"/>
              <a:t>grandes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se </a:t>
            </a:r>
            <a:r>
              <a:rPr lang="en-US" sz="2000" dirty="0" err="1" smtClean="0"/>
              <a:t>necesita</a:t>
            </a:r>
            <a:r>
              <a:rPr lang="en-US" sz="2000" dirty="0" smtClean="0"/>
              <a:t> un </a:t>
            </a:r>
            <a:r>
              <a:rPr lang="en-US" sz="2000" dirty="0" err="1" smtClean="0"/>
              <a:t>avión</a:t>
            </a:r>
            <a:r>
              <a:rPr lang="en-US" sz="2000" dirty="0" smtClean="0"/>
              <a:t> para </a:t>
            </a:r>
            <a:r>
              <a:rPr lang="en-US" sz="2000" dirty="0" err="1" smtClean="0"/>
              <a:t>verlas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 La </a:t>
            </a:r>
            <a:r>
              <a:rPr lang="en-US" sz="2000" dirty="0" err="1" smtClean="0"/>
              <a:t>avioneta</a:t>
            </a:r>
            <a:r>
              <a:rPr lang="en-US" sz="2000" dirty="0" smtClean="0"/>
              <a:t> de Nazca sale </a:t>
            </a:r>
            <a:r>
              <a:rPr lang="en-US" sz="2000" dirty="0" err="1" smtClean="0"/>
              <a:t>todos</a:t>
            </a:r>
            <a:r>
              <a:rPr lang="en-US" sz="2000" dirty="0" smtClean="0"/>
              <a:t> los </a:t>
            </a:r>
            <a:r>
              <a:rPr lang="en-US" sz="2000" dirty="0" err="1" smtClean="0"/>
              <a:t>dias</a:t>
            </a:r>
            <a:r>
              <a:rPr lang="en-US" sz="2000" dirty="0" smtClean="0"/>
              <a:t> del </a:t>
            </a:r>
            <a:r>
              <a:rPr lang="en-US" sz="2000" dirty="0" err="1" smtClean="0"/>
              <a:t>aeropuerto</a:t>
            </a:r>
            <a:r>
              <a:rPr lang="en-US" sz="2000" dirty="0" smtClean="0"/>
              <a:t> </a:t>
            </a:r>
            <a:r>
              <a:rPr lang="en-US" sz="2000" dirty="0" err="1" smtClean="0"/>
              <a:t>internacional</a:t>
            </a:r>
            <a:r>
              <a:rPr lang="en-US" sz="2000" dirty="0" smtClean="0"/>
              <a:t> de Lima, </a:t>
            </a:r>
            <a:r>
              <a:rPr lang="en-US" sz="2000" dirty="0" err="1" smtClean="0"/>
              <a:t>Perú</a:t>
            </a:r>
            <a:r>
              <a:rPr lang="en-US" sz="2000" dirty="0" smtClean="0"/>
              <a:t> </a:t>
            </a:r>
            <a:r>
              <a:rPr lang="en-US" sz="2000" dirty="0" err="1" smtClean="0"/>
              <a:t>llamado</a:t>
            </a:r>
            <a:r>
              <a:rPr lang="en-US" sz="2000" dirty="0" smtClean="0"/>
              <a:t> Jorge Chavez.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16622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395"/>
          </a:xfrm>
        </p:spPr>
        <p:txBody>
          <a:bodyPr/>
          <a:lstStyle/>
          <a:p>
            <a:pPr algn="ctr"/>
            <a:r>
              <a:rPr lang="en-US" dirty="0" smtClean="0"/>
              <a:t>PREGUNTAS DE COMPRENSION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9520"/>
            <a:ext cx="10515600" cy="493744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¿</a:t>
            </a:r>
            <a:r>
              <a:rPr lang="en-US" sz="3600" dirty="0" err="1" smtClean="0"/>
              <a:t>Dónde</a:t>
            </a:r>
            <a:r>
              <a:rPr lang="en-US" sz="3600" dirty="0" smtClean="0"/>
              <a:t> se </a:t>
            </a:r>
            <a:r>
              <a:rPr lang="en-US" sz="3600" dirty="0" err="1" smtClean="0"/>
              <a:t>encuentran</a:t>
            </a:r>
            <a:r>
              <a:rPr lang="en-US" sz="3600" dirty="0" smtClean="0"/>
              <a:t> </a:t>
            </a:r>
            <a:r>
              <a:rPr lang="en-US" sz="3600" dirty="0" err="1" smtClean="0"/>
              <a:t>las</a:t>
            </a:r>
            <a:r>
              <a:rPr lang="en-US" sz="3600" dirty="0"/>
              <a:t> </a:t>
            </a:r>
            <a:r>
              <a:rPr lang="en-US" sz="3600" dirty="0" err="1" smtClean="0"/>
              <a:t>Lineas</a:t>
            </a:r>
            <a:r>
              <a:rPr lang="en-US" sz="3600" dirty="0" smtClean="0"/>
              <a:t> de Nazca?</a:t>
            </a:r>
            <a:endParaRPr lang="en-US" sz="3600" dirty="0"/>
          </a:p>
          <a:p>
            <a:r>
              <a:rPr lang="en-US" sz="3600" dirty="0" smtClean="0"/>
              <a:t>¿Describe 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dirty="0" err="1" smtClean="0"/>
              <a:t>Lineas</a:t>
            </a:r>
            <a:r>
              <a:rPr lang="en-US" sz="3600" dirty="0" smtClean="0"/>
              <a:t> de Nazca. ¿</a:t>
            </a:r>
            <a:r>
              <a:rPr lang="en-US" sz="3600" dirty="0" err="1" smtClean="0"/>
              <a:t>Cómo</a:t>
            </a:r>
            <a:r>
              <a:rPr lang="en-US" sz="3600" dirty="0" smtClean="0"/>
              <a:t> son?</a:t>
            </a:r>
            <a:endParaRPr lang="en-US" sz="3600" dirty="0"/>
          </a:p>
          <a:p>
            <a:r>
              <a:rPr lang="en-US" sz="3600" dirty="0" smtClean="0"/>
              <a:t>¿</a:t>
            </a:r>
            <a:r>
              <a:rPr lang="en-US" sz="3600" dirty="0" err="1" smtClean="0"/>
              <a:t>Cuál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r>
              <a:rPr lang="en-US" sz="3600" dirty="0" smtClean="0"/>
              <a:t> el </a:t>
            </a:r>
            <a:r>
              <a:rPr lang="en-US" sz="3600" dirty="0" err="1" smtClean="0"/>
              <a:t>origen</a:t>
            </a:r>
            <a:r>
              <a:rPr lang="en-US" sz="3600" dirty="0" smtClean="0"/>
              <a:t> de 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dirty="0" err="1" smtClean="0"/>
              <a:t>lineas</a:t>
            </a:r>
            <a:r>
              <a:rPr lang="en-US" sz="3600" dirty="0" smtClean="0"/>
              <a:t>?</a:t>
            </a:r>
            <a:endParaRPr lang="en-US" sz="3600" dirty="0"/>
          </a:p>
          <a:p>
            <a:r>
              <a:rPr lang="en-US" sz="3600" dirty="0" smtClean="0"/>
              <a:t>¿</a:t>
            </a:r>
            <a:r>
              <a:rPr lang="en-US" sz="3600" dirty="0" err="1" smtClean="0"/>
              <a:t>Qué</a:t>
            </a:r>
            <a:r>
              <a:rPr lang="en-US" sz="3600" dirty="0" smtClean="0"/>
              <a:t> </a:t>
            </a:r>
            <a:r>
              <a:rPr lang="en-US" sz="3600" dirty="0" err="1" smtClean="0"/>
              <a:t>edad</a:t>
            </a:r>
            <a:r>
              <a:rPr lang="en-US" sz="3600" dirty="0" smtClean="0"/>
              <a:t> </a:t>
            </a:r>
            <a:r>
              <a:rPr lang="en-US" sz="3600" dirty="0" err="1" smtClean="0"/>
              <a:t>tienen</a:t>
            </a:r>
            <a:r>
              <a:rPr lang="en-US" sz="3600" dirty="0" smtClean="0"/>
              <a:t> 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dirty="0" err="1" smtClean="0"/>
              <a:t>Lineas</a:t>
            </a:r>
            <a:r>
              <a:rPr lang="en-US" sz="3600" dirty="0" smtClean="0"/>
              <a:t> de Nazca?</a:t>
            </a:r>
          </a:p>
          <a:p>
            <a:r>
              <a:rPr lang="en-US" sz="3600" dirty="0" smtClean="0"/>
              <a:t>¿</a:t>
            </a:r>
            <a:r>
              <a:rPr lang="en-US" sz="3600" dirty="0" err="1" smtClean="0"/>
              <a:t>Qué</a:t>
            </a:r>
            <a:r>
              <a:rPr lang="en-US" sz="3600" dirty="0" smtClean="0"/>
              <a:t> se </a:t>
            </a:r>
            <a:r>
              <a:rPr lang="en-US" sz="3600" dirty="0" err="1" smtClean="0"/>
              <a:t>necesita</a:t>
            </a:r>
            <a:r>
              <a:rPr lang="en-US" sz="3600" dirty="0" smtClean="0"/>
              <a:t> para </a:t>
            </a:r>
            <a:r>
              <a:rPr lang="en-US" sz="3600" dirty="0" err="1" smtClean="0"/>
              <a:t>poder</a:t>
            </a:r>
            <a:r>
              <a:rPr lang="en-US" sz="3600" dirty="0" smtClean="0"/>
              <a:t> </a:t>
            </a:r>
            <a:r>
              <a:rPr lang="en-US" sz="3600" dirty="0" err="1" smtClean="0"/>
              <a:t>verlas</a:t>
            </a:r>
            <a:r>
              <a:rPr lang="en-US" sz="3600" dirty="0" smtClean="0"/>
              <a:t>?  </a:t>
            </a:r>
          </a:p>
          <a:p>
            <a:r>
              <a:rPr lang="en-US" sz="3600" dirty="0" smtClean="0"/>
              <a:t>¿De </a:t>
            </a:r>
            <a:r>
              <a:rPr lang="en-US" sz="3600" dirty="0" err="1" smtClean="0"/>
              <a:t>dónde</a:t>
            </a:r>
            <a:r>
              <a:rPr lang="en-US" sz="3600" dirty="0" smtClean="0"/>
              <a:t> </a:t>
            </a:r>
            <a:r>
              <a:rPr lang="en-US" sz="3600" dirty="0" err="1" smtClean="0"/>
              <a:t>salen</a:t>
            </a:r>
            <a:r>
              <a:rPr lang="en-US" sz="3600" dirty="0" smtClean="0"/>
              <a:t> </a:t>
            </a:r>
            <a:r>
              <a:rPr lang="en-US" sz="3600" dirty="0" err="1" smtClean="0"/>
              <a:t>vuelos</a:t>
            </a:r>
            <a:r>
              <a:rPr lang="en-US" sz="3600" dirty="0" smtClean="0"/>
              <a:t> </a:t>
            </a:r>
            <a:r>
              <a:rPr lang="en-US" sz="3600" dirty="0" err="1" smtClean="0"/>
              <a:t>diarios</a:t>
            </a:r>
            <a:r>
              <a:rPr lang="en-US" sz="3600" dirty="0" smtClean="0"/>
              <a:t> </a:t>
            </a:r>
            <a:r>
              <a:rPr lang="en-US" sz="3600" dirty="0"/>
              <a:t>p</a:t>
            </a:r>
            <a:r>
              <a:rPr lang="en-US" sz="3600" dirty="0" smtClean="0"/>
              <a:t>ara </a:t>
            </a:r>
            <a:r>
              <a:rPr lang="en-US" sz="3600" dirty="0" err="1" smtClean="0"/>
              <a:t>ver</a:t>
            </a:r>
            <a:r>
              <a:rPr lang="en-US" sz="3600" dirty="0" smtClean="0"/>
              <a:t> </a:t>
            </a:r>
            <a:r>
              <a:rPr lang="en-US" sz="3600" dirty="0" err="1" smtClean="0"/>
              <a:t>las</a:t>
            </a:r>
            <a:r>
              <a:rPr lang="en-US" sz="3600" dirty="0" smtClean="0"/>
              <a:t> </a:t>
            </a:r>
            <a:r>
              <a:rPr lang="en-US" sz="3600" dirty="0" err="1" smtClean="0"/>
              <a:t>Lineas</a:t>
            </a:r>
            <a:r>
              <a:rPr lang="en-US" sz="3600" dirty="0" smtClean="0"/>
              <a:t> de Nazca?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9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CONJUGACION EN PASADO </a:t>
            </a:r>
            <a:r>
              <a:rPr lang="en-US" dirty="0" smtClean="0"/>
              <a:t>o PRETERITO  (IB)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Verbs you can use in the past tense to describe your trip: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semana</a:t>
            </a:r>
            <a:r>
              <a:rPr lang="en-US" dirty="0" smtClean="0"/>
              <a:t> </a:t>
            </a:r>
            <a:r>
              <a:rPr lang="en-US" dirty="0" err="1" smtClean="0"/>
              <a:t>pasada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año</a:t>
            </a:r>
            <a:r>
              <a:rPr lang="en-US" dirty="0" smtClean="0"/>
              <a:t> </a:t>
            </a:r>
            <a:r>
              <a:rPr lang="en-US" dirty="0" err="1" smtClean="0"/>
              <a:t>pasado</a:t>
            </a:r>
            <a:endParaRPr lang="en-US" dirty="0" smtClean="0"/>
          </a:p>
          <a:p>
            <a:r>
              <a:rPr lang="en-US" dirty="0" err="1" smtClean="0"/>
              <a:t>Hace</a:t>
            </a:r>
            <a:r>
              <a:rPr lang="en-US" dirty="0" smtClean="0"/>
              <a:t> _________ </a:t>
            </a:r>
            <a:r>
              <a:rPr lang="en-US" dirty="0" err="1" smtClean="0"/>
              <a:t>horas</a:t>
            </a:r>
            <a:r>
              <a:rPr lang="en-US" dirty="0" smtClean="0"/>
              <a:t>, </a:t>
            </a:r>
            <a:r>
              <a:rPr lang="en-US" dirty="0" err="1" smtClean="0"/>
              <a:t>dias</a:t>
            </a:r>
            <a:r>
              <a:rPr lang="en-US" dirty="0" smtClean="0"/>
              <a:t>, </a:t>
            </a:r>
            <a:r>
              <a:rPr lang="en-US" dirty="0" err="1" smtClean="0"/>
              <a:t>meses</a:t>
            </a:r>
            <a:r>
              <a:rPr lang="en-US" dirty="0" smtClean="0"/>
              <a:t>, </a:t>
            </a:r>
            <a:r>
              <a:rPr lang="en-US" dirty="0" err="1" smtClean="0"/>
              <a:t>años</a:t>
            </a:r>
            <a:r>
              <a:rPr lang="en-US" dirty="0" smtClean="0"/>
              <a:t>…etc..</a:t>
            </a:r>
          </a:p>
          <a:p>
            <a:pPr marL="0" indent="0">
              <a:buNone/>
            </a:pPr>
            <a:r>
              <a:rPr lang="en-US" dirty="0" smtClean="0"/>
              <a:t>  (Ago</a:t>
            </a:r>
            <a:r>
              <a:rPr lang="en-US" dirty="0" smtClean="0"/>
              <a:t>..)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49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Conjugacion</a:t>
            </a:r>
            <a:r>
              <a:rPr lang="en-US" dirty="0" smtClean="0"/>
              <a:t> </a:t>
            </a:r>
            <a:r>
              <a:rPr lang="en-US" dirty="0" err="1" smtClean="0"/>
              <a:t>Pasado</a:t>
            </a:r>
            <a:r>
              <a:rPr lang="en-US" dirty="0" smtClean="0"/>
              <a:t> de “AR” </a:t>
            </a:r>
            <a:r>
              <a:rPr lang="en-US" dirty="0" err="1" smtClean="0"/>
              <a:t>verbos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COMPR</a:t>
            </a:r>
            <a:r>
              <a:rPr lang="en-US" dirty="0" smtClean="0">
                <a:solidFill>
                  <a:srgbClr val="FF0000"/>
                </a:solidFill>
              </a:rPr>
              <a:t>AR</a:t>
            </a:r>
          </a:p>
          <a:p>
            <a:r>
              <a:rPr lang="en-US" dirty="0" err="1" smtClean="0"/>
              <a:t>Yo</a:t>
            </a:r>
            <a:r>
              <a:rPr lang="en-US" dirty="0"/>
              <a:t>	      		</a:t>
            </a:r>
            <a:r>
              <a:rPr lang="en-US" dirty="0" smtClean="0"/>
              <a:t>	</a:t>
            </a:r>
            <a:r>
              <a:rPr lang="en-US" dirty="0" err="1" smtClean="0"/>
              <a:t>compr</a:t>
            </a:r>
            <a:r>
              <a:rPr lang="en-US" dirty="0" err="1" smtClean="0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/>
              <a:t>		</a:t>
            </a:r>
          </a:p>
          <a:p>
            <a:r>
              <a:rPr lang="en-US" dirty="0" err="1"/>
              <a:t>Tu</a:t>
            </a:r>
            <a:r>
              <a:rPr lang="en-US" dirty="0"/>
              <a:t>			</a:t>
            </a:r>
            <a:r>
              <a:rPr lang="en-US" dirty="0" smtClean="0"/>
              <a:t>	</a:t>
            </a:r>
            <a:r>
              <a:rPr lang="en-US" dirty="0" err="1" smtClean="0"/>
              <a:t>compr</a:t>
            </a:r>
            <a:r>
              <a:rPr lang="en-US" dirty="0" err="1" smtClean="0">
                <a:solidFill>
                  <a:srgbClr val="FF0000"/>
                </a:solidFill>
              </a:rPr>
              <a:t>aste</a:t>
            </a:r>
            <a:r>
              <a:rPr lang="en-US" dirty="0">
                <a:solidFill>
                  <a:srgbClr val="FF0000"/>
                </a:solidFill>
              </a:rPr>
              <a:t>			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El/</a:t>
            </a:r>
            <a:r>
              <a:rPr lang="en-US" dirty="0" err="1" smtClean="0"/>
              <a:t>ella</a:t>
            </a:r>
            <a:r>
              <a:rPr lang="en-US" dirty="0" smtClean="0"/>
              <a:t>/</a:t>
            </a:r>
            <a:r>
              <a:rPr lang="en-US" dirty="0" err="1" smtClean="0"/>
              <a:t>usted</a:t>
            </a:r>
            <a:r>
              <a:rPr lang="en-US" dirty="0" smtClean="0"/>
              <a:t>    		</a:t>
            </a:r>
            <a:r>
              <a:rPr lang="en-US" dirty="0" err="1" smtClean="0"/>
              <a:t>compr</a:t>
            </a:r>
            <a:r>
              <a:rPr lang="en-US" dirty="0" err="1" smtClean="0">
                <a:solidFill>
                  <a:srgbClr val="FF0000"/>
                </a:solidFill>
              </a:rPr>
              <a:t>ó</a:t>
            </a:r>
            <a:r>
              <a:rPr lang="en-US" dirty="0">
                <a:solidFill>
                  <a:srgbClr val="FF0000"/>
                </a:solidFill>
              </a:rPr>
              <a:t>				</a:t>
            </a:r>
          </a:p>
          <a:p>
            <a:r>
              <a:rPr lang="en-US" dirty="0" err="1"/>
              <a:t>Nosotros</a:t>
            </a: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dirty="0" err="1" smtClean="0"/>
              <a:t>compr</a:t>
            </a:r>
            <a:r>
              <a:rPr lang="en-US" dirty="0" err="1" smtClean="0">
                <a:solidFill>
                  <a:srgbClr val="FF0000"/>
                </a:solidFill>
              </a:rPr>
              <a:t>amos</a:t>
            </a:r>
            <a:r>
              <a:rPr lang="en-US" dirty="0">
                <a:solidFill>
                  <a:srgbClr val="FF0000"/>
                </a:solidFill>
              </a:rPr>
              <a:t>			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ustedes</a:t>
            </a:r>
            <a:r>
              <a:rPr lang="en-US" dirty="0" smtClean="0"/>
              <a:t>	</a:t>
            </a:r>
            <a:r>
              <a:rPr lang="en-US" dirty="0" err="1" smtClean="0"/>
              <a:t>compr</a:t>
            </a:r>
            <a:r>
              <a:rPr lang="en-US" dirty="0" err="1" smtClean="0">
                <a:solidFill>
                  <a:srgbClr val="FF0000"/>
                </a:solidFill>
              </a:rPr>
              <a:t>aron</a:t>
            </a:r>
            <a:r>
              <a:rPr lang="en-US" dirty="0">
                <a:solidFill>
                  <a:srgbClr val="FF0000"/>
                </a:solidFill>
              </a:rPr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952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049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PASADO  “ER” y “IR”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3670"/>
            <a:ext cx="10515600" cy="514329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COM</a:t>
            </a:r>
            <a:r>
              <a:rPr lang="en-US" b="1" dirty="0" smtClean="0">
                <a:solidFill>
                  <a:srgbClr val="FF0000"/>
                </a:solidFill>
              </a:rPr>
              <a:t>ER					</a:t>
            </a:r>
            <a:r>
              <a:rPr lang="en-US" b="1" dirty="0" smtClean="0"/>
              <a:t>SAL</a:t>
            </a:r>
            <a:r>
              <a:rPr lang="en-US" b="1" dirty="0" smtClean="0">
                <a:solidFill>
                  <a:srgbClr val="FF0000"/>
                </a:solidFill>
              </a:rPr>
              <a:t>IR</a:t>
            </a:r>
          </a:p>
          <a:p>
            <a:r>
              <a:rPr lang="en-US" sz="3200" dirty="0" err="1" smtClean="0"/>
              <a:t>Yo</a:t>
            </a:r>
            <a:r>
              <a:rPr lang="en-US" sz="3200" dirty="0" smtClean="0"/>
              <a:t>	      		</a:t>
            </a:r>
            <a:r>
              <a:rPr lang="en-US" sz="3200" dirty="0" err="1" smtClean="0"/>
              <a:t>com</a:t>
            </a:r>
            <a:r>
              <a:rPr lang="en-US" sz="3200" dirty="0" err="1" smtClean="0">
                <a:solidFill>
                  <a:srgbClr val="FF0000"/>
                </a:solidFill>
              </a:rPr>
              <a:t>í</a:t>
            </a:r>
            <a:r>
              <a:rPr lang="en-US" sz="3200" dirty="0" smtClean="0">
                <a:solidFill>
                  <a:srgbClr val="FF0000"/>
                </a:solidFill>
              </a:rPr>
              <a:t>				</a:t>
            </a:r>
            <a:r>
              <a:rPr lang="en-US" sz="3200" dirty="0" err="1" smtClean="0"/>
              <a:t>sal</a:t>
            </a:r>
            <a:r>
              <a:rPr lang="en-US" sz="3200" dirty="0" err="1">
                <a:solidFill>
                  <a:srgbClr val="FF0000"/>
                </a:solidFill>
              </a:rPr>
              <a:t>í</a:t>
            </a:r>
            <a:r>
              <a:rPr lang="en-US" sz="3200" dirty="0" smtClean="0"/>
              <a:t>		</a:t>
            </a:r>
          </a:p>
          <a:p>
            <a:r>
              <a:rPr lang="en-US" sz="3200" dirty="0" err="1" smtClean="0"/>
              <a:t>Tu</a:t>
            </a:r>
            <a:r>
              <a:rPr lang="en-US" sz="3200" dirty="0" smtClean="0"/>
              <a:t>			</a:t>
            </a:r>
            <a:r>
              <a:rPr lang="en-US" sz="3200" dirty="0" err="1" smtClean="0"/>
              <a:t>com</a:t>
            </a:r>
            <a:r>
              <a:rPr lang="en-US" sz="3200" dirty="0" err="1" smtClean="0">
                <a:solidFill>
                  <a:srgbClr val="FF0000"/>
                </a:solidFill>
              </a:rPr>
              <a:t>iste</a:t>
            </a:r>
            <a:r>
              <a:rPr lang="en-US" sz="3200" dirty="0" smtClean="0">
                <a:solidFill>
                  <a:srgbClr val="FF0000"/>
                </a:solidFill>
              </a:rPr>
              <a:t>			</a:t>
            </a:r>
            <a:r>
              <a:rPr lang="en-US" sz="3200" dirty="0" err="1" smtClean="0"/>
              <a:t>sal</a:t>
            </a:r>
            <a:r>
              <a:rPr lang="en-US" sz="3200" dirty="0" err="1" smtClean="0">
                <a:solidFill>
                  <a:srgbClr val="FF0000"/>
                </a:solidFill>
              </a:rPr>
              <a:t>iste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El/</a:t>
            </a:r>
            <a:r>
              <a:rPr lang="en-US" sz="3200" dirty="0" err="1" smtClean="0"/>
              <a:t>ella</a:t>
            </a:r>
            <a:r>
              <a:rPr lang="en-US" sz="3200" dirty="0" smtClean="0"/>
              <a:t>/</a:t>
            </a:r>
            <a:r>
              <a:rPr lang="en-US" sz="3200" dirty="0" err="1" smtClean="0"/>
              <a:t>usted</a:t>
            </a:r>
            <a:r>
              <a:rPr lang="en-US" sz="3200" dirty="0" smtClean="0"/>
              <a:t>    </a:t>
            </a:r>
            <a:r>
              <a:rPr lang="en-US" sz="3200" dirty="0" err="1" smtClean="0"/>
              <a:t>com</a:t>
            </a:r>
            <a:r>
              <a:rPr lang="en-US" sz="3200" dirty="0" err="1" smtClean="0">
                <a:solidFill>
                  <a:srgbClr val="FF0000"/>
                </a:solidFill>
              </a:rPr>
              <a:t>ió</a:t>
            </a:r>
            <a:r>
              <a:rPr lang="en-US" sz="3200" dirty="0" smtClean="0">
                <a:solidFill>
                  <a:srgbClr val="FF0000"/>
                </a:solidFill>
              </a:rPr>
              <a:t>			</a:t>
            </a:r>
            <a:r>
              <a:rPr lang="en-US" sz="3200" dirty="0" err="1" smtClean="0"/>
              <a:t>sal</a:t>
            </a:r>
            <a:r>
              <a:rPr lang="en-US" sz="3200" dirty="0" err="1" smtClean="0">
                <a:solidFill>
                  <a:srgbClr val="FF0000"/>
                </a:solidFill>
              </a:rPr>
              <a:t>i</a:t>
            </a:r>
            <a:r>
              <a:rPr lang="en-US" sz="3200" dirty="0" err="1">
                <a:solidFill>
                  <a:srgbClr val="FF0000"/>
                </a:solidFill>
              </a:rPr>
              <a:t>ó</a:t>
            </a:r>
            <a:r>
              <a:rPr lang="en-US" sz="3200" dirty="0" smtClean="0">
                <a:solidFill>
                  <a:srgbClr val="FF0000"/>
                </a:solidFill>
              </a:rPr>
              <a:t>	</a:t>
            </a:r>
          </a:p>
          <a:p>
            <a:r>
              <a:rPr lang="en-US" sz="3200" dirty="0" err="1" smtClean="0"/>
              <a:t>Nosotros</a:t>
            </a:r>
            <a:r>
              <a:rPr lang="en-US" sz="3200" dirty="0" smtClean="0"/>
              <a:t>		</a:t>
            </a:r>
            <a:r>
              <a:rPr lang="en-US" sz="3200" dirty="0" err="1" smtClean="0"/>
              <a:t>com</a:t>
            </a:r>
            <a:r>
              <a:rPr lang="en-US" sz="3200" dirty="0" err="1" smtClean="0">
                <a:solidFill>
                  <a:srgbClr val="FF0000"/>
                </a:solidFill>
              </a:rPr>
              <a:t>imos</a:t>
            </a:r>
            <a:r>
              <a:rPr lang="en-US" sz="3200" dirty="0" smtClean="0">
                <a:solidFill>
                  <a:srgbClr val="FF0000"/>
                </a:solidFill>
              </a:rPr>
              <a:t>			</a:t>
            </a:r>
            <a:r>
              <a:rPr lang="en-US" sz="3200" dirty="0" err="1" smtClean="0"/>
              <a:t>sal</a:t>
            </a:r>
            <a:r>
              <a:rPr lang="en-US" sz="3200" dirty="0" err="1" smtClean="0">
                <a:solidFill>
                  <a:srgbClr val="FF0000"/>
                </a:solidFill>
              </a:rPr>
              <a:t>imos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err="1" smtClean="0"/>
              <a:t>Ustedes</a:t>
            </a:r>
            <a:r>
              <a:rPr lang="en-US" sz="3200" dirty="0" smtClean="0"/>
              <a:t>		</a:t>
            </a:r>
            <a:r>
              <a:rPr lang="en-US" sz="3200" dirty="0" err="1" smtClean="0"/>
              <a:t>com</a:t>
            </a:r>
            <a:r>
              <a:rPr lang="en-US" sz="3200" dirty="0" err="1" smtClean="0">
                <a:solidFill>
                  <a:srgbClr val="FF0000"/>
                </a:solidFill>
              </a:rPr>
              <a:t>ieron</a:t>
            </a:r>
            <a:r>
              <a:rPr lang="en-US" sz="3200" dirty="0" smtClean="0">
                <a:solidFill>
                  <a:srgbClr val="FF0000"/>
                </a:solidFill>
              </a:rPr>
              <a:t>			</a:t>
            </a:r>
            <a:r>
              <a:rPr lang="en-US" sz="3200" dirty="0" err="1" smtClean="0"/>
              <a:t>sal</a:t>
            </a:r>
            <a:r>
              <a:rPr lang="en-US" sz="3200" dirty="0" err="1" smtClean="0">
                <a:solidFill>
                  <a:srgbClr val="FF0000"/>
                </a:solidFill>
              </a:rPr>
              <a:t>ieron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sz="3200" dirty="0" err="1" smtClean="0"/>
              <a:t>Ellos</a:t>
            </a:r>
            <a:r>
              <a:rPr lang="en-US" sz="3200" dirty="0" smtClean="0"/>
              <a:t>/</a:t>
            </a:r>
            <a:r>
              <a:rPr lang="en-US" sz="3200" dirty="0" err="1" smtClean="0"/>
              <a:t>ellas</a:t>
            </a:r>
            <a:r>
              <a:rPr lang="en-US" sz="3200" dirty="0" smtClean="0"/>
              <a:t>	</a:t>
            </a:r>
            <a:r>
              <a:rPr lang="en-US" sz="3200" dirty="0" err="1" smtClean="0"/>
              <a:t>com</a:t>
            </a:r>
            <a:r>
              <a:rPr lang="en-US" sz="3200" dirty="0" err="1" smtClean="0">
                <a:solidFill>
                  <a:srgbClr val="FF0000"/>
                </a:solidFill>
              </a:rPr>
              <a:t>ieron</a:t>
            </a:r>
            <a:r>
              <a:rPr lang="en-US" sz="3200" dirty="0" smtClean="0">
                <a:solidFill>
                  <a:srgbClr val="FF0000"/>
                </a:solidFill>
              </a:rPr>
              <a:t>			</a:t>
            </a:r>
            <a:r>
              <a:rPr lang="en-US" sz="3200" dirty="0" err="1" smtClean="0"/>
              <a:t>sal</a:t>
            </a:r>
            <a:r>
              <a:rPr lang="en-US" sz="3200" dirty="0" err="1" smtClean="0">
                <a:solidFill>
                  <a:srgbClr val="FF0000"/>
                </a:solidFill>
              </a:rPr>
              <a:t>ieron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742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6720"/>
            <a:ext cx="10515600" cy="57502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YO……………..  (IB)</a:t>
            </a:r>
          </a:p>
          <a:p>
            <a:endParaRPr lang="en-US" dirty="0"/>
          </a:p>
          <a:p>
            <a:r>
              <a:rPr lang="en-US" dirty="0" err="1" smtClean="0"/>
              <a:t>Fuí</a:t>
            </a:r>
            <a:r>
              <a:rPr lang="en-US" dirty="0" smtClean="0"/>
              <a:t> a _________ (place)			</a:t>
            </a:r>
          </a:p>
          <a:p>
            <a:r>
              <a:rPr lang="en-US" dirty="0" err="1" smtClean="0"/>
              <a:t>Comí</a:t>
            </a:r>
            <a:r>
              <a:rPr lang="en-US" dirty="0" smtClean="0"/>
              <a:t>_________________(food)					</a:t>
            </a:r>
          </a:p>
          <a:p>
            <a:r>
              <a:rPr lang="en-US" dirty="0" err="1" smtClean="0"/>
              <a:t>Compré</a:t>
            </a:r>
            <a:r>
              <a:rPr lang="en-US" dirty="0" smtClean="0"/>
              <a:t>  ___________________(thing/item)</a:t>
            </a:r>
          </a:p>
          <a:p>
            <a:r>
              <a:rPr lang="en-US" dirty="0" err="1" smtClean="0"/>
              <a:t>Visité</a:t>
            </a:r>
            <a:r>
              <a:rPr lang="en-US" dirty="0" smtClean="0"/>
              <a:t> ______ (place)</a:t>
            </a:r>
          </a:p>
          <a:p>
            <a:r>
              <a:rPr lang="en-US" dirty="0" smtClean="0"/>
              <a:t>Tomé un taxi, un autobus</a:t>
            </a:r>
          </a:p>
          <a:p>
            <a:r>
              <a:rPr lang="en-US" dirty="0" err="1" smtClean="0"/>
              <a:t>Hice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reservación</a:t>
            </a:r>
            <a:r>
              <a:rPr lang="en-US" dirty="0" smtClean="0"/>
              <a:t> para _______________(</a:t>
            </a:r>
            <a:r>
              <a:rPr lang="en-US" dirty="0" err="1" smtClean="0"/>
              <a:t>lugar</a:t>
            </a:r>
            <a:r>
              <a:rPr lang="en-US" dirty="0" smtClean="0"/>
              <a:t>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Me</a:t>
            </a:r>
            <a:r>
              <a:rPr lang="en-US" dirty="0" smtClean="0"/>
              <a:t> </a:t>
            </a:r>
            <a:r>
              <a:rPr lang="en-US" dirty="0" err="1" smtClean="0"/>
              <a:t>tomé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siesta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Me</a:t>
            </a:r>
            <a:r>
              <a:rPr lang="en-US" dirty="0" smtClean="0"/>
              <a:t> </a:t>
            </a:r>
            <a:r>
              <a:rPr lang="en-US" dirty="0" err="1" smtClean="0"/>
              <a:t>quedé</a:t>
            </a:r>
            <a:r>
              <a:rPr lang="en-US" dirty="0" smtClean="0"/>
              <a:t> en ______________(place)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Me</a:t>
            </a:r>
            <a:r>
              <a:rPr lang="en-US" dirty="0" smtClean="0"/>
              <a:t> </a:t>
            </a:r>
            <a:r>
              <a:rPr lang="en-US" dirty="0" err="1" smtClean="0"/>
              <a:t>compré</a:t>
            </a:r>
            <a:r>
              <a:rPr lang="en-US" dirty="0" smtClean="0"/>
              <a:t> un/</a:t>
            </a:r>
            <a:r>
              <a:rPr lang="en-US" dirty="0" err="1" smtClean="0"/>
              <a:t>una</a:t>
            </a:r>
            <a:r>
              <a:rPr lang="en-US" dirty="0" smtClean="0"/>
              <a:t>/ </a:t>
            </a:r>
            <a:r>
              <a:rPr lang="en-US" dirty="0" err="1" smtClean="0"/>
              <a:t>unos</a:t>
            </a:r>
            <a:r>
              <a:rPr lang="en-US" dirty="0" smtClean="0"/>
              <a:t>/</a:t>
            </a:r>
            <a:r>
              <a:rPr lang="en-US" dirty="0" err="1" smtClean="0"/>
              <a:t>unas</a:t>
            </a:r>
            <a:r>
              <a:rPr lang="en-US" dirty="0" smtClean="0"/>
              <a:t> _______________(item)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961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890</Words>
  <Application>Microsoft Office PowerPoint</Application>
  <PresentationFormat>Widescreen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Hoy es Lunes, 8 de septiembre, del 2014</vt:lpstr>
      <vt:lpstr>Mi viaje en avión (IB) (journal writing)</vt:lpstr>
      <vt:lpstr>SPEAKING EXERCISE</vt:lpstr>
      <vt:lpstr>Visita a Peru Las Lineas de Nazca </vt:lpstr>
      <vt:lpstr>PREGUNTAS DE COMPRENSION</vt:lpstr>
      <vt:lpstr>CONJUGACION EN PASADO o PRETERITO  (IB)</vt:lpstr>
      <vt:lpstr>Conjugacion Pasado de “AR” verbos</vt:lpstr>
      <vt:lpstr>PASADO  “ER” y “IR”</vt:lpstr>
      <vt:lpstr>PowerPoint Presentation</vt:lpstr>
      <vt:lpstr>SPEAKING EXERCISE</vt:lpstr>
      <vt:lpstr>READING Una Carta a mi Madrina </vt:lpstr>
      <vt:lpstr>PowerPoint Presentation</vt:lpstr>
      <vt:lpstr>ESTACIONES</vt:lpstr>
      <vt:lpstr>STATIONS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Hoy es</dc:title>
  <dc:creator>John Weisman</dc:creator>
  <cp:lastModifiedBy>Minerva</cp:lastModifiedBy>
  <cp:revision>27</cp:revision>
  <cp:lastPrinted>2013-09-08T18:14:02Z</cp:lastPrinted>
  <dcterms:created xsi:type="dcterms:W3CDTF">2013-09-08T16:29:58Z</dcterms:created>
  <dcterms:modified xsi:type="dcterms:W3CDTF">2014-09-08T00:25:40Z</dcterms:modified>
</cp:coreProperties>
</file>