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6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2" r:id="rId52"/>
    <p:sldId id="277" r:id="rId53"/>
    <p:sldId id="278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7" r:id="rId69"/>
    <p:sldId id="328" r:id="rId70"/>
    <p:sldId id="329" r:id="rId71"/>
    <p:sldId id="325" r:id="rId72"/>
    <p:sldId id="326" r:id="rId73"/>
    <p:sldId id="330" r:id="rId74"/>
    <p:sldId id="331" r:id="rId75"/>
    <p:sldId id="332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1143" autoAdjust="0"/>
  </p:normalViewPr>
  <p:slideViewPr>
    <p:cSldViewPr snapToGrid="0">
      <p:cViewPr varScale="1">
        <p:scale>
          <a:sx n="65" d="100"/>
          <a:sy n="65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FA83-3D0A-464D-9072-475E4E6B22E9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D4B1-549A-488E-A546-9D247BE47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4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FA83-3D0A-464D-9072-475E4E6B22E9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D4B1-549A-488E-A546-9D247BE47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9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FA83-3D0A-464D-9072-475E4E6B22E9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D4B1-549A-488E-A546-9D247BE47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2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FA83-3D0A-464D-9072-475E4E6B22E9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D4B1-549A-488E-A546-9D247BE47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FA83-3D0A-464D-9072-475E4E6B22E9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D4B1-549A-488E-A546-9D247BE47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8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FA83-3D0A-464D-9072-475E4E6B22E9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D4B1-549A-488E-A546-9D247BE47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1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FA83-3D0A-464D-9072-475E4E6B22E9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D4B1-549A-488E-A546-9D247BE47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7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FA83-3D0A-464D-9072-475E4E6B22E9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D4B1-549A-488E-A546-9D247BE47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2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FA83-3D0A-464D-9072-475E4E6B22E9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D4B1-549A-488E-A546-9D247BE47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3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FA83-3D0A-464D-9072-475E4E6B22E9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D4B1-549A-488E-A546-9D247BE47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5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FA83-3D0A-464D-9072-475E4E6B22E9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D4B1-549A-488E-A546-9D247BE47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6FA83-3D0A-464D-9072-475E4E6B22E9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CD4B1-549A-488E-A546-9D247BE47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8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9251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CALENTAMIENTO</a:t>
            </a:r>
            <a:br>
              <a:rPr lang="en-US" sz="3200" b="1" dirty="0" smtClean="0"/>
            </a:br>
            <a:r>
              <a:rPr lang="en-US" sz="3200" b="1" dirty="0" smtClean="0"/>
              <a:t>Hoy </a:t>
            </a:r>
            <a:r>
              <a:rPr lang="en-US" sz="3200" b="1" dirty="0" err="1" smtClean="0"/>
              <a:t>es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lunes</a:t>
            </a:r>
            <a:r>
              <a:rPr lang="en-US" sz="3200" b="1" dirty="0" smtClean="0"/>
              <a:t>, 14 de </a:t>
            </a:r>
            <a:r>
              <a:rPr lang="en-US" sz="3200" b="1" dirty="0" err="1" smtClean="0"/>
              <a:t>octubre</a:t>
            </a:r>
            <a:r>
              <a:rPr lang="en-US" sz="3200" b="1" dirty="0" smtClean="0"/>
              <a:t> del 2013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14880"/>
            <a:ext cx="9144000" cy="3820160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Write both questions in Spanish and answer them in Spanish.</a:t>
            </a:r>
          </a:p>
          <a:p>
            <a:r>
              <a:rPr lang="en-US" sz="2800" dirty="0" smtClean="0"/>
              <a:t>A  </a:t>
            </a:r>
            <a:r>
              <a:rPr lang="en-US" sz="2800" dirty="0" err="1" smtClean="0"/>
              <a:t>donde</a:t>
            </a:r>
            <a:r>
              <a:rPr lang="en-US" sz="2800" dirty="0" smtClean="0"/>
              <a:t> </a:t>
            </a:r>
            <a:r>
              <a:rPr lang="en-US" sz="2800" dirty="0" err="1" smtClean="0"/>
              <a:t>fuiste</a:t>
            </a:r>
            <a:r>
              <a:rPr lang="en-US" sz="2800" dirty="0" smtClean="0"/>
              <a:t> </a:t>
            </a:r>
            <a:r>
              <a:rPr lang="en-US" sz="2800" dirty="0" err="1" smtClean="0"/>
              <a:t>ayer</a:t>
            </a:r>
            <a:r>
              <a:rPr lang="en-US" sz="2800" dirty="0" smtClean="0"/>
              <a:t>? (Where did you go yesterday? )</a:t>
            </a:r>
          </a:p>
          <a:p>
            <a:r>
              <a:rPr lang="en-US" sz="2800" dirty="0" err="1" smtClean="0"/>
              <a:t>Yo</a:t>
            </a:r>
            <a:r>
              <a:rPr lang="en-US" sz="2800" dirty="0" smtClean="0"/>
              <a:t> </a:t>
            </a:r>
            <a:r>
              <a:rPr lang="en-US" sz="2800" dirty="0" err="1" smtClean="0"/>
              <a:t>fui</a:t>
            </a:r>
            <a:r>
              <a:rPr lang="en-US" sz="2800" dirty="0" smtClean="0"/>
              <a:t> a ___________________________.</a:t>
            </a:r>
          </a:p>
          <a:p>
            <a:endParaRPr lang="en-US" sz="2800" dirty="0"/>
          </a:p>
          <a:p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comiste</a:t>
            </a:r>
            <a:r>
              <a:rPr lang="en-US" sz="2800" dirty="0" smtClean="0"/>
              <a:t> </a:t>
            </a:r>
            <a:r>
              <a:rPr lang="en-US" sz="2800" dirty="0" err="1" smtClean="0"/>
              <a:t>ayer</a:t>
            </a:r>
            <a:r>
              <a:rPr lang="en-US" sz="2800" dirty="0" smtClean="0"/>
              <a:t>?  (What did you eat yesterday?)</a:t>
            </a:r>
          </a:p>
          <a:p>
            <a:r>
              <a:rPr lang="en-US" sz="2800" dirty="0" err="1" smtClean="0"/>
              <a:t>Yo</a:t>
            </a:r>
            <a:r>
              <a:rPr lang="en-US" sz="2800" dirty="0" smtClean="0"/>
              <a:t> </a:t>
            </a:r>
            <a:r>
              <a:rPr lang="en-US" sz="2800" dirty="0" err="1" smtClean="0"/>
              <a:t>comi</a:t>
            </a:r>
            <a:r>
              <a:rPr lang="en-US" sz="2800" dirty="0" smtClean="0"/>
              <a:t> ___________________.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5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25" y="1825625"/>
            <a:ext cx="6483949" cy="4351338"/>
          </a:xfrm>
        </p:spPr>
      </p:pic>
    </p:spTree>
    <p:extLst>
      <p:ext uri="{BB962C8B-B14F-4D97-AF65-F5344CB8AC3E}">
        <p14:creationId xmlns:p14="http://schemas.microsoft.com/office/powerpoint/2010/main" val="3411731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23" y="1690688"/>
            <a:ext cx="6988953" cy="4678556"/>
          </a:xfrm>
        </p:spPr>
      </p:pic>
    </p:spTree>
    <p:extLst>
      <p:ext uri="{BB962C8B-B14F-4D97-AF65-F5344CB8AC3E}">
        <p14:creationId xmlns:p14="http://schemas.microsoft.com/office/powerpoint/2010/main" val="2697396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773523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101" y="1487203"/>
            <a:ext cx="5009798" cy="4852320"/>
          </a:xfrm>
        </p:spPr>
      </p:pic>
    </p:spTree>
    <p:extLst>
      <p:ext uri="{BB962C8B-B14F-4D97-AF65-F5344CB8AC3E}">
        <p14:creationId xmlns:p14="http://schemas.microsoft.com/office/powerpoint/2010/main" val="2845509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La mesa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45" y="1825625"/>
            <a:ext cx="4462910" cy="4351338"/>
          </a:xfrm>
        </p:spPr>
      </p:pic>
    </p:spTree>
    <p:extLst>
      <p:ext uri="{BB962C8B-B14F-4D97-AF65-F5344CB8AC3E}">
        <p14:creationId xmlns:p14="http://schemas.microsoft.com/office/powerpoint/2010/main" val="106601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El </a:t>
            </a:r>
            <a:r>
              <a:rPr lang="en-US" b="1" dirty="0" err="1" smtClean="0"/>
              <a:t>plato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516371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El </a:t>
            </a:r>
            <a:r>
              <a:rPr lang="en-US" b="1" dirty="0" err="1" smtClean="0"/>
              <a:t>tenedor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180" y="1825625"/>
            <a:ext cx="5649639" cy="4351338"/>
          </a:xfrm>
        </p:spPr>
      </p:pic>
    </p:spTree>
    <p:extLst>
      <p:ext uri="{BB962C8B-B14F-4D97-AF65-F5344CB8AC3E}">
        <p14:creationId xmlns:p14="http://schemas.microsoft.com/office/powerpoint/2010/main" val="1620415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La </a:t>
            </a:r>
            <a:r>
              <a:rPr lang="en-US" b="1" dirty="0" err="1" smtClean="0"/>
              <a:t>cuchara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52" y="2337802"/>
            <a:ext cx="4038095" cy="3326984"/>
          </a:xfrm>
        </p:spPr>
      </p:pic>
    </p:spTree>
    <p:extLst>
      <p:ext uri="{BB962C8B-B14F-4D97-AF65-F5344CB8AC3E}">
        <p14:creationId xmlns:p14="http://schemas.microsoft.com/office/powerpoint/2010/main" val="3792098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El </a:t>
            </a:r>
            <a:r>
              <a:rPr lang="en-US" b="1" dirty="0" err="1" smtClean="0"/>
              <a:t>vaso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069" y="1825625"/>
            <a:ext cx="3007862" cy="4351338"/>
          </a:xfrm>
        </p:spPr>
      </p:pic>
    </p:spTree>
    <p:extLst>
      <p:ext uri="{BB962C8B-B14F-4D97-AF65-F5344CB8AC3E}">
        <p14:creationId xmlns:p14="http://schemas.microsoft.com/office/powerpoint/2010/main" val="3885158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La </a:t>
            </a:r>
            <a:r>
              <a:rPr lang="en-US" b="1" dirty="0" err="1" smtClean="0"/>
              <a:t>servilleta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96294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222536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Ayer </a:t>
            </a:r>
            <a:r>
              <a:rPr lang="en-US" b="1" dirty="0" err="1" smtClean="0">
                <a:solidFill>
                  <a:srgbClr val="FF0000"/>
                </a:solidFill>
              </a:rPr>
              <a:t>yo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fui</a:t>
            </a:r>
            <a:r>
              <a:rPr lang="en-US" b="1" dirty="0" smtClean="0">
                <a:solidFill>
                  <a:srgbClr val="FF0000"/>
                </a:solidFill>
              </a:rPr>
              <a:t> a ______________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Yesterday I went to_________________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Un </a:t>
            </a:r>
            <a:r>
              <a:rPr lang="en-US" dirty="0" err="1" smtClean="0"/>
              <a:t>restaurante</a:t>
            </a:r>
            <a:r>
              <a:rPr lang="en-US" dirty="0" smtClean="0"/>
              <a:t> chino</a:t>
            </a:r>
          </a:p>
          <a:p>
            <a:r>
              <a:rPr lang="en-US" dirty="0" smtClean="0"/>
              <a:t>Un restaurant </a:t>
            </a:r>
            <a:r>
              <a:rPr lang="en-US" dirty="0" err="1" smtClean="0"/>
              <a:t>mexicano</a:t>
            </a:r>
            <a:endParaRPr lang="en-US" dirty="0" smtClean="0"/>
          </a:p>
          <a:p>
            <a:r>
              <a:rPr lang="en-US" dirty="0" smtClean="0"/>
              <a:t>Un </a:t>
            </a:r>
            <a:r>
              <a:rPr lang="en-US" dirty="0" err="1" smtClean="0"/>
              <a:t>restaurante</a:t>
            </a:r>
            <a:r>
              <a:rPr lang="en-US" dirty="0" smtClean="0"/>
              <a:t> </a:t>
            </a:r>
            <a:r>
              <a:rPr lang="en-US" dirty="0" err="1" smtClean="0"/>
              <a:t>aleman</a:t>
            </a:r>
            <a:endParaRPr lang="en-US" dirty="0" smtClean="0"/>
          </a:p>
          <a:p>
            <a:r>
              <a:rPr lang="en-US" dirty="0" smtClean="0"/>
              <a:t>Un restaurant </a:t>
            </a:r>
            <a:r>
              <a:rPr lang="en-US" dirty="0" err="1" smtClean="0"/>
              <a:t>japones</a:t>
            </a:r>
            <a:endParaRPr lang="en-US" dirty="0" smtClean="0"/>
          </a:p>
          <a:p>
            <a:r>
              <a:rPr lang="en-US" dirty="0" smtClean="0"/>
              <a:t>Un </a:t>
            </a:r>
            <a:r>
              <a:rPr lang="en-US" dirty="0" err="1" smtClean="0"/>
              <a:t>restaurante</a:t>
            </a:r>
            <a:r>
              <a:rPr lang="en-US" dirty="0" smtClean="0"/>
              <a:t>  </a:t>
            </a:r>
            <a:r>
              <a:rPr lang="en-US" dirty="0" err="1" smtClean="0"/>
              <a:t>griego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80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La </a:t>
            </a:r>
            <a:r>
              <a:rPr lang="en-US" b="1" dirty="0" err="1" smtClean="0"/>
              <a:t>taza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52" y="1825625"/>
            <a:ext cx="5970696" cy="4351338"/>
          </a:xfrm>
        </p:spPr>
      </p:pic>
    </p:spTree>
    <p:extLst>
      <p:ext uri="{BB962C8B-B14F-4D97-AF65-F5344CB8AC3E}">
        <p14:creationId xmlns:p14="http://schemas.microsoft.com/office/powerpoint/2010/main" val="3568647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Ponga</a:t>
            </a:r>
            <a:r>
              <a:rPr lang="en-US" b="1" dirty="0" smtClean="0"/>
              <a:t>  (respect) / </a:t>
            </a:r>
            <a:r>
              <a:rPr lang="en-US" b="1" dirty="0" err="1" smtClean="0"/>
              <a:t>pon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 smtClean="0"/>
              <a:t>Por</a:t>
            </a:r>
            <a:r>
              <a:rPr lang="en-US" sz="4400" dirty="0" smtClean="0"/>
              <a:t> favor, </a:t>
            </a:r>
            <a:r>
              <a:rPr lang="en-US" sz="4400" u="sng" dirty="0" err="1" smtClean="0">
                <a:solidFill>
                  <a:srgbClr val="FF0000"/>
                </a:solidFill>
              </a:rPr>
              <a:t>ponga</a:t>
            </a:r>
            <a:r>
              <a:rPr lang="en-US" sz="4400" dirty="0" smtClean="0"/>
              <a:t> la </a:t>
            </a:r>
            <a:r>
              <a:rPr lang="en-US" sz="4400" dirty="0" err="1" smtClean="0"/>
              <a:t>taza</a:t>
            </a:r>
            <a:r>
              <a:rPr lang="en-US" sz="4400" dirty="0" smtClean="0"/>
              <a:t> </a:t>
            </a:r>
            <a:r>
              <a:rPr lang="en-US" sz="4400" dirty="0" err="1" smtClean="0"/>
              <a:t>aqui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r>
              <a:rPr lang="en-US" sz="4400" dirty="0" err="1" smtClean="0"/>
              <a:t>Por</a:t>
            </a:r>
            <a:r>
              <a:rPr lang="en-US" sz="4400" dirty="0" smtClean="0"/>
              <a:t> favor,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pon</a:t>
            </a:r>
            <a:r>
              <a:rPr lang="en-US" sz="4400" u="sng" dirty="0">
                <a:solidFill>
                  <a:srgbClr val="FF0000"/>
                </a:solidFill>
              </a:rPr>
              <a:t> </a:t>
            </a:r>
            <a:r>
              <a:rPr lang="en-US" sz="4400" dirty="0" smtClean="0"/>
              <a:t>la </a:t>
            </a:r>
            <a:r>
              <a:rPr lang="en-US" sz="4400" dirty="0" err="1" smtClean="0"/>
              <a:t>taza</a:t>
            </a:r>
            <a:r>
              <a:rPr lang="en-US" sz="4400" dirty="0" smtClean="0"/>
              <a:t> </a:t>
            </a:r>
            <a:r>
              <a:rPr lang="en-US" sz="4400" dirty="0" err="1" smtClean="0"/>
              <a:t>aqui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e</a:t>
            </a:r>
            <a:r>
              <a:rPr lang="en-US" sz="4400" dirty="0" smtClean="0"/>
              <a:t>n /</a:t>
            </a:r>
            <a:r>
              <a:rPr lang="en-US" sz="4400" dirty="0" err="1" smtClean="0"/>
              <a:t>encima</a:t>
            </a:r>
            <a:endParaRPr lang="en-US" sz="4400" dirty="0"/>
          </a:p>
          <a:p>
            <a:pPr marL="0" indent="0" algn="ctr">
              <a:buNone/>
            </a:pPr>
            <a:r>
              <a:rPr lang="en-US" sz="4400" dirty="0" err="1" smtClean="0"/>
              <a:t>Por</a:t>
            </a:r>
            <a:r>
              <a:rPr lang="en-US" sz="4400" dirty="0" smtClean="0"/>
              <a:t> favor </a:t>
            </a:r>
            <a:r>
              <a:rPr lang="en-US" sz="4400" dirty="0" err="1" smtClean="0"/>
              <a:t>ponga</a:t>
            </a:r>
            <a:r>
              <a:rPr lang="en-US" sz="4400" dirty="0" smtClean="0"/>
              <a:t> la </a:t>
            </a:r>
            <a:r>
              <a:rPr lang="en-US" sz="4400" dirty="0" err="1" smtClean="0"/>
              <a:t>taza</a:t>
            </a:r>
            <a:r>
              <a:rPr lang="en-US" sz="4400" dirty="0" smtClean="0"/>
              <a:t> </a:t>
            </a:r>
            <a:r>
              <a:rPr lang="en-US" sz="4400" u="sng" dirty="0" smtClean="0">
                <a:solidFill>
                  <a:srgbClr val="FF0000"/>
                </a:solidFill>
              </a:rPr>
              <a:t>en</a:t>
            </a:r>
            <a:r>
              <a:rPr lang="en-US" sz="4400" dirty="0" smtClean="0"/>
              <a:t> la mesa.</a:t>
            </a:r>
          </a:p>
          <a:p>
            <a:pPr marL="0" indent="0" algn="ctr">
              <a:buNone/>
            </a:pPr>
            <a:r>
              <a:rPr lang="en-US" sz="4400" dirty="0" err="1" smtClean="0"/>
              <a:t>Por</a:t>
            </a:r>
            <a:r>
              <a:rPr lang="en-US" sz="4400" dirty="0" smtClean="0"/>
              <a:t> favor </a:t>
            </a:r>
            <a:r>
              <a:rPr lang="en-US" sz="4400" dirty="0" err="1" smtClean="0"/>
              <a:t>ponga</a:t>
            </a:r>
            <a:r>
              <a:rPr lang="en-US" sz="4400" dirty="0" smtClean="0"/>
              <a:t> la </a:t>
            </a:r>
            <a:r>
              <a:rPr lang="en-US" sz="4400" dirty="0" err="1" smtClean="0"/>
              <a:t>taza</a:t>
            </a:r>
            <a:r>
              <a:rPr lang="en-US" sz="4400" u="sng" dirty="0" smtClean="0"/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encima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/>
              <a:t>del </a:t>
            </a:r>
            <a:r>
              <a:rPr lang="en-US" sz="4400" dirty="0" err="1" smtClean="0"/>
              <a:t>plato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16746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Tener</a:t>
            </a:r>
            <a:r>
              <a:rPr lang="en-US" dirty="0" smtClean="0"/>
              <a:t> </a:t>
            </a:r>
            <a:r>
              <a:rPr lang="en-US" dirty="0" err="1" smtClean="0"/>
              <a:t>hambre</a:t>
            </a:r>
            <a:r>
              <a:rPr lang="en-US" dirty="0" smtClean="0"/>
              <a:t>  / to be hungry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Yo</a:t>
            </a:r>
            <a:r>
              <a:rPr lang="en-US" dirty="0" smtClean="0"/>
              <a:t> 		_______________</a:t>
            </a:r>
            <a:r>
              <a:rPr lang="en-US" dirty="0" err="1" smtClean="0"/>
              <a:t>hambre</a:t>
            </a:r>
            <a:r>
              <a:rPr lang="en-US" dirty="0" smtClean="0"/>
              <a:t>	</a:t>
            </a:r>
          </a:p>
          <a:p>
            <a:r>
              <a:rPr lang="en-US" dirty="0" err="1" smtClean="0"/>
              <a:t>Tu</a:t>
            </a:r>
            <a:r>
              <a:rPr lang="en-US" dirty="0" smtClean="0"/>
              <a:t> 			________________ </a:t>
            </a:r>
            <a:r>
              <a:rPr lang="en-US" dirty="0" err="1" smtClean="0"/>
              <a:t>hambre</a:t>
            </a:r>
            <a:endParaRPr lang="en-US" dirty="0" smtClean="0"/>
          </a:p>
          <a:p>
            <a:r>
              <a:rPr lang="en-US" dirty="0" smtClean="0"/>
              <a:t>El/</a:t>
            </a:r>
            <a:r>
              <a:rPr lang="en-US" dirty="0" err="1" smtClean="0"/>
              <a:t>ella</a:t>
            </a:r>
            <a:r>
              <a:rPr lang="en-US" dirty="0" smtClean="0"/>
              <a:t>/</a:t>
            </a:r>
            <a:r>
              <a:rPr lang="en-US" dirty="0" err="1" smtClean="0"/>
              <a:t>usted</a:t>
            </a:r>
            <a:r>
              <a:rPr lang="en-US" dirty="0" smtClean="0"/>
              <a:t> 	 _____________________</a:t>
            </a:r>
            <a:r>
              <a:rPr lang="en-US" dirty="0" err="1" smtClean="0"/>
              <a:t>hambre</a:t>
            </a:r>
            <a:endParaRPr lang="en-US" dirty="0" smtClean="0"/>
          </a:p>
          <a:p>
            <a:r>
              <a:rPr lang="en-US" dirty="0" err="1" smtClean="0"/>
              <a:t>Nosotros</a:t>
            </a:r>
            <a:r>
              <a:rPr lang="en-US" dirty="0" smtClean="0"/>
              <a:t> 		_________________ </a:t>
            </a:r>
            <a:r>
              <a:rPr lang="en-US" dirty="0" err="1" smtClean="0"/>
              <a:t>hambre</a:t>
            </a:r>
            <a:endParaRPr lang="en-US" dirty="0" smtClean="0"/>
          </a:p>
          <a:p>
            <a:r>
              <a:rPr lang="en-US" dirty="0" err="1" smtClean="0"/>
              <a:t>Ustedes</a:t>
            </a:r>
            <a:r>
              <a:rPr lang="en-US" dirty="0" smtClean="0"/>
              <a:t>/</a:t>
            </a:r>
            <a:r>
              <a:rPr lang="en-US" dirty="0" err="1" smtClean="0"/>
              <a:t>ellos</a:t>
            </a:r>
            <a:r>
              <a:rPr lang="en-US" dirty="0" smtClean="0"/>
              <a:t>/</a:t>
            </a:r>
            <a:r>
              <a:rPr lang="en-US" dirty="0" err="1" smtClean="0"/>
              <a:t>ellas</a:t>
            </a:r>
            <a:r>
              <a:rPr lang="en-US" dirty="0" smtClean="0"/>
              <a:t> _____________________</a:t>
            </a:r>
            <a:r>
              <a:rPr lang="en-US" dirty="0" err="1" smtClean="0"/>
              <a:t>hambre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61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Tener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/ to be thirsty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Yo</a:t>
            </a:r>
            <a:r>
              <a:rPr lang="en-US" dirty="0" smtClean="0"/>
              <a:t> 			_________________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sed</a:t>
            </a:r>
            <a:endParaRPr lang="en-US" dirty="0" smtClean="0"/>
          </a:p>
          <a:p>
            <a:r>
              <a:rPr lang="en-US" dirty="0" err="1" smtClean="0"/>
              <a:t>Tu</a:t>
            </a:r>
            <a:r>
              <a:rPr lang="en-US" dirty="0" smtClean="0"/>
              <a:t> 			_________________ </a:t>
            </a:r>
            <a:r>
              <a:rPr lang="en-US" dirty="0" err="1" smtClean="0"/>
              <a:t>sed</a:t>
            </a:r>
            <a:endParaRPr lang="en-US" dirty="0" smtClean="0"/>
          </a:p>
          <a:p>
            <a:r>
              <a:rPr lang="en-US" dirty="0" smtClean="0"/>
              <a:t>El/</a:t>
            </a:r>
            <a:r>
              <a:rPr lang="en-US" dirty="0" err="1" smtClean="0"/>
              <a:t>ella</a:t>
            </a:r>
            <a:r>
              <a:rPr lang="en-US" dirty="0" smtClean="0"/>
              <a:t>/</a:t>
            </a:r>
            <a:r>
              <a:rPr lang="en-US" dirty="0" err="1" smtClean="0"/>
              <a:t>usted</a:t>
            </a:r>
            <a:r>
              <a:rPr lang="en-US" dirty="0" smtClean="0"/>
              <a:t> 	 ____________________</a:t>
            </a:r>
            <a:r>
              <a:rPr lang="en-US" dirty="0" err="1" smtClean="0"/>
              <a:t>sed</a:t>
            </a:r>
            <a:endParaRPr lang="en-US" dirty="0" smtClean="0"/>
          </a:p>
          <a:p>
            <a:r>
              <a:rPr lang="en-US" dirty="0" err="1" smtClean="0"/>
              <a:t>Nosotros</a:t>
            </a:r>
            <a:r>
              <a:rPr lang="en-US" dirty="0" smtClean="0"/>
              <a:t> 		______________________ </a:t>
            </a:r>
            <a:r>
              <a:rPr lang="en-US" dirty="0" err="1" smtClean="0"/>
              <a:t>sed</a:t>
            </a:r>
            <a:endParaRPr lang="en-US" dirty="0" smtClean="0"/>
          </a:p>
          <a:p>
            <a:r>
              <a:rPr lang="en-US" dirty="0" err="1" smtClean="0"/>
              <a:t>Ustedes</a:t>
            </a:r>
            <a:r>
              <a:rPr lang="en-US" dirty="0" smtClean="0"/>
              <a:t>/</a:t>
            </a:r>
            <a:r>
              <a:rPr lang="en-US" dirty="0" err="1" smtClean="0"/>
              <a:t>ellos</a:t>
            </a:r>
            <a:r>
              <a:rPr lang="en-US" dirty="0" smtClean="0"/>
              <a:t>/</a:t>
            </a:r>
            <a:r>
              <a:rPr lang="en-US" dirty="0" err="1" smtClean="0"/>
              <a:t>ellas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_______________ 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64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Bienvenidos</a:t>
            </a:r>
            <a:r>
              <a:rPr lang="en-US" b="1" dirty="0" smtClean="0">
                <a:solidFill>
                  <a:srgbClr val="FF0000"/>
                </a:solidFill>
              </a:rPr>
              <a:t> a </a:t>
            </a:r>
            <a:r>
              <a:rPr lang="en-US" dirty="0" smtClean="0"/>
              <a:t>/ Welcome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Bienvenidos</a:t>
            </a:r>
            <a:r>
              <a:rPr lang="en-US" dirty="0"/>
              <a:t> a….</a:t>
            </a:r>
          </a:p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desea</a:t>
            </a:r>
            <a:r>
              <a:rPr lang="en-US" dirty="0"/>
              <a:t> comer/</a:t>
            </a:r>
            <a:r>
              <a:rPr lang="en-US" dirty="0" err="1"/>
              <a:t>tomar</a:t>
            </a:r>
            <a:r>
              <a:rPr lang="en-US" dirty="0"/>
              <a:t>?</a:t>
            </a:r>
          </a:p>
          <a:p>
            <a:r>
              <a:rPr lang="en-US" dirty="0"/>
              <a:t>Me </a:t>
            </a:r>
            <a:r>
              <a:rPr lang="en-US" dirty="0" err="1"/>
              <a:t>gustaría</a:t>
            </a:r>
            <a:r>
              <a:rPr lang="en-US" dirty="0"/>
              <a:t> / </a:t>
            </a:r>
            <a:r>
              <a:rPr lang="en-US" dirty="0" err="1"/>
              <a:t>quisiera</a:t>
            </a:r>
            <a:r>
              <a:rPr lang="en-US" dirty="0"/>
              <a:t>….</a:t>
            </a:r>
          </a:p>
          <a:p>
            <a:r>
              <a:rPr lang="en-US" dirty="0"/>
              <a:t>¿Me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traer</a:t>
            </a:r>
            <a:r>
              <a:rPr lang="en-US" dirty="0"/>
              <a:t>….?</a:t>
            </a:r>
          </a:p>
          <a:p>
            <a:r>
              <a:rPr lang="en-US" dirty="0"/>
              <a:t>En </a:t>
            </a:r>
            <a:r>
              <a:rPr lang="en-US" dirty="0" err="1"/>
              <a:t>seguida</a:t>
            </a:r>
            <a:endParaRPr lang="en-US" dirty="0"/>
          </a:p>
          <a:p>
            <a:r>
              <a:rPr lang="en-US" dirty="0"/>
              <a:t>¿</a:t>
            </a:r>
            <a:r>
              <a:rPr lang="en-US" dirty="0" err="1"/>
              <a:t>Algo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?</a:t>
            </a:r>
          </a:p>
          <a:p>
            <a:r>
              <a:rPr lang="en-US" dirty="0"/>
              <a:t>No </a:t>
            </a:r>
            <a:r>
              <a:rPr lang="en-US" dirty="0" err="1"/>
              <a:t>puedo</a:t>
            </a:r>
            <a:r>
              <a:rPr lang="en-US" dirty="0"/>
              <a:t> comer …</a:t>
            </a:r>
          </a:p>
          <a:p>
            <a:r>
              <a:rPr lang="en-US" dirty="0" err="1"/>
              <a:t>Buen</a:t>
            </a:r>
            <a:r>
              <a:rPr lang="en-US" dirty="0"/>
              <a:t> </a:t>
            </a:r>
            <a:r>
              <a:rPr lang="en-US" dirty="0" err="1"/>
              <a:t>provecho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870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Que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desea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tomar</a:t>
            </a:r>
            <a:r>
              <a:rPr lang="en-US" b="1" dirty="0" smtClean="0">
                <a:solidFill>
                  <a:srgbClr val="FF0000"/>
                </a:solidFill>
              </a:rPr>
              <a:t>? </a:t>
            </a:r>
            <a:r>
              <a:rPr lang="en-US" dirty="0" smtClean="0"/>
              <a:t>What do you wish to drink?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Yo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quiero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______________</a:t>
            </a:r>
          </a:p>
          <a:p>
            <a:endParaRPr lang="en-US" dirty="0"/>
          </a:p>
          <a:p>
            <a:r>
              <a:rPr lang="en-US" dirty="0" smtClean="0"/>
              <a:t>Agua</a:t>
            </a:r>
          </a:p>
          <a:p>
            <a:r>
              <a:rPr lang="en-US" dirty="0" smtClean="0"/>
              <a:t>Soda</a:t>
            </a:r>
          </a:p>
          <a:p>
            <a:r>
              <a:rPr lang="en-US" dirty="0" err="1" smtClean="0"/>
              <a:t>Refresco</a:t>
            </a:r>
            <a:endParaRPr lang="en-US" dirty="0" smtClean="0"/>
          </a:p>
          <a:p>
            <a:r>
              <a:rPr lang="en-US" dirty="0" err="1" smtClean="0"/>
              <a:t>Te</a:t>
            </a:r>
            <a:endParaRPr lang="en-US" dirty="0" smtClean="0"/>
          </a:p>
          <a:p>
            <a:r>
              <a:rPr lang="en-US" dirty="0" err="1" smtClean="0"/>
              <a:t>Limonada</a:t>
            </a:r>
            <a:endParaRPr lang="en-US" dirty="0" smtClean="0"/>
          </a:p>
          <a:p>
            <a:r>
              <a:rPr lang="en-US" dirty="0" err="1" smtClean="0"/>
              <a:t>leche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24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¿</a:t>
            </a:r>
            <a:r>
              <a:rPr lang="en-US" dirty="0" err="1" smtClean="0">
                <a:solidFill>
                  <a:srgbClr val="FF0000"/>
                </a:solidFill>
              </a:rPr>
              <a:t>Qué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desea</a:t>
            </a:r>
            <a:r>
              <a:rPr lang="en-US" dirty="0" smtClean="0">
                <a:solidFill>
                  <a:srgbClr val="FF0000"/>
                </a:solidFill>
              </a:rPr>
              <a:t> comer? </a:t>
            </a:r>
            <a:r>
              <a:rPr lang="en-US" dirty="0" smtClean="0"/>
              <a:t>What would you like to eat?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 </a:t>
            </a:r>
            <a:r>
              <a:rPr lang="en-US" dirty="0" err="1" smtClean="0">
                <a:solidFill>
                  <a:srgbClr val="FF0000"/>
                </a:solidFill>
              </a:rPr>
              <a:t>gustaria</a:t>
            </a:r>
            <a:r>
              <a:rPr lang="en-US" dirty="0" smtClean="0"/>
              <a:t>_________       o   </a:t>
            </a:r>
            <a:r>
              <a:rPr lang="en-US" dirty="0" err="1" smtClean="0">
                <a:solidFill>
                  <a:srgbClr val="FF0000"/>
                </a:solidFill>
              </a:rPr>
              <a:t>Quisiera</a:t>
            </a:r>
            <a:r>
              <a:rPr lang="en-US" dirty="0" smtClean="0"/>
              <a:t> _____________</a:t>
            </a:r>
          </a:p>
          <a:p>
            <a:r>
              <a:rPr lang="en-US" dirty="0" smtClean="0"/>
              <a:t>(I would like)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07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¿Me </a:t>
            </a:r>
            <a:r>
              <a:rPr lang="en-US" b="1" dirty="0" err="1" smtClean="0">
                <a:solidFill>
                  <a:srgbClr val="FF0000"/>
                </a:solidFill>
              </a:rPr>
              <a:t>puede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traer</a:t>
            </a:r>
            <a:r>
              <a:rPr lang="en-US" b="1" dirty="0" smtClean="0">
                <a:solidFill>
                  <a:srgbClr val="FF0000"/>
                </a:solidFill>
              </a:rPr>
              <a:t>? </a:t>
            </a:r>
            <a:r>
              <a:rPr lang="en-US" dirty="0" smtClean="0"/>
              <a:t>Can you bring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35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En </a:t>
            </a:r>
            <a:r>
              <a:rPr lang="en-US" b="1" dirty="0" err="1" smtClean="0">
                <a:solidFill>
                  <a:srgbClr val="FF0000"/>
                </a:solidFill>
              </a:rPr>
              <a:t>seguida</a:t>
            </a:r>
            <a:r>
              <a:rPr lang="en-US" dirty="0" smtClean="0"/>
              <a:t>/ right away…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Gracias</a:t>
            </a:r>
          </a:p>
          <a:p>
            <a:r>
              <a:rPr lang="en-US" dirty="0" err="1" smtClean="0"/>
              <a:t>Muchas</a:t>
            </a:r>
            <a:r>
              <a:rPr lang="en-US" dirty="0" smtClean="0"/>
              <a:t> gracias</a:t>
            </a:r>
          </a:p>
          <a:p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amable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51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Buen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provecho</a:t>
            </a:r>
            <a:r>
              <a:rPr lang="en-US" dirty="0" smtClean="0"/>
              <a:t>/ enjoy your meal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¡</a:t>
            </a:r>
            <a:r>
              <a:rPr lang="en-US" sz="4400" dirty="0" err="1" smtClean="0"/>
              <a:t>Muchas</a:t>
            </a:r>
            <a:r>
              <a:rPr lang="en-US" sz="4400" dirty="0" smtClean="0"/>
              <a:t> gracias!</a:t>
            </a:r>
          </a:p>
          <a:p>
            <a:pPr marL="0" indent="0">
              <a:buNone/>
            </a:pPr>
            <a:r>
              <a:rPr lang="en-US" sz="4400" dirty="0" smtClean="0"/>
              <a:t>¡Gracias!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11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Ayer </a:t>
            </a:r>
            <a:r>
              <a:rPr lang="en-US" dirty="0" err="1" smtClean="0">
                <a:solidFill>
                  <a:srgbClr val="FF0000"/>
                </a:solidFill>
              </a:rPr>
              <a:t>yo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comi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_______________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Yesterday I ate…….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006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La </a:t>
            </a:r>
            <a:r>
              <a:rPr lang="en-US" sz="6600" b="1" dirty="0" err="1" smtClean="0"/>
              <a:t>sopa</a:t>
            </a:r>
            <a:endParaRPr lang="en-US" sz="6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89" y="1825625"/>
            <a:ext cx="6523821" cy="4351338"/>
          </a:xfrm>
        </p:spPr>
      </p:pic>
    </p:spTree>
    <p:extLst>
      <p:ext uri="{BB962C8B-B14F-4D97-AF65-F5344CB8AC3E}">
        <p14:creationId xmlns:p14="http://schemas.microsoft.com/office/powerpoint/2010/main" val="772829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La </a:t>
            </a:r>
            <a:r>
              <a:rPr lang="en-US" b="1" dirty="0" err="1" smtClean="0"/>
              <a:t>ensalada</a:t>
            </a:r>
            <a:r>
              <a:rPr lang="en-US" b="1" dirty="0" smtClean="0"/>
              <a:t> de </a:t>
            </a:r>
            <a:r>
              <a:rPr lang="en-US" b="1" dirty="0" err="1" smtClean="0"/>
              <a:t>frutas</a:t>
            </a:r>
            <a:r>
              <a:rPr lang="en-US" b="1" dirty="0" smtClean="0"/>
              <a:t>/pasta/</a:t>
            </a:r>
            <a:r>
              <a:rPr lang="en-US" b="1" dirty="0" err="1" smtClean="0"/>
              <a:t>verduras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75" y="2408713"/>
            <a:ext cx="3749649" cy="2497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64" y="2288301"/>
            <a:ext cx="3650827" cy="2738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051" y="2288301"/>
            <a:ext cx="3271820" cy="28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23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carne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278" y="2377439"/>
            <a:ext cx="5005282" cy="3753962"/>
          </a:xfrm>
        </p:spPr>
      </p:pic>
    </p:spTree>
    <p:extLst>
      <p:ext uri="{BB962C8B-B14F-4D97-AF65-F5344CB8AC3E}">
        <p14:creationId xmlns:p14="http://schemas.microsoft.com/office/powerpoint/2010/main" val="4102690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Carne de Puerco/carne de </a:t>
            </a:r>
            <a:r>
              <a:rPr lang="en-US" b="1" dirty="0" err="1"/>
              <a:t>c</a:t>
            </a:r>
            <a:r>
              <a:rPr lang="en-US" b="1" dirty="0" err="1" smtClean="0"/>
              <a:t>erdo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78" y="2072639"/>
            <a:ext cx="5607845" cy="3738563"/>
          </a:xfrm>
        </p:spPr>
      </p:pic>
    </p:spTree>
    <p:extLst>
      <p:ext uri="{BB962C8B-B14F-4D97-AF65-F5344CB8AC3E}">
        <p14:creationId xmlns:p14="http://schemas.microsoft.com/office/powerpoint/2010/main" val="4242877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jamon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232" y="2388168"/>
            <a:ext cx="6693535" cy="3230471"/>
          </a:xfrm>
        </p:spPr>
      </p:pic>
    </p:spTree>
    <p:extLst>
      <p:ext uri="{BB962C8B-B14F-4D97-AF65-F5344CB8AC3E}">
        <p14:creationId xmlns:p14="http://schemas.microsoft.com/office/powerpoint/2010/main" val="1280120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pescado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895" y="2177574"/>
            <a:ext cx="5490210" cy="4117658"/>
          </a:xfrm>
        </p:spPr>
      </p:pic>
    </p:spTree>
    <p:extLst>
      <p:ext uri="{BB962C8B-B14F-4D97-AF65-F5344CB8AC3E}">
        <p14:creationId xmlns:p14="http://schemas.microsoft.com/office/powerpoint/2010/main" val="2020699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mariscos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20" y="1654334"/>
            <a:ext cx="6030172" cy="4522629"/>
          </a:xfrm>
        </p:spPr>
      </p:pic>
    </p:spTree>
    <p:extLst>
      <p:ext uri="{BB962C8B-B14F-4D97-AF65-F5344CB8AC3E}">
        <p14:creationId xmlns:p14="http://schemas.microsoft.com/office/powerpoint/2010/main" val="41411812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Los </a:t>
            </a:r>
            <a:r>
              <a:rPr lang="en-US" b="1" dirty="0" err="1" smtClean="0"/>
              <a:t>huevos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503760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mantequilla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362994"/>
            <a:ext cx="5791200" cy="3276600"/>
          </a:xfrm>
        </p:spPr>
      </p:pic>
    </p:spTree>
    <p:extLst>
      <p:ext uri="{BB962C8B-B14F-4D97-AF65-F5344CB8AC3E}">
        <p14:creationId xmlns:p14="http://schemas.microsoft.com/office/powerpoint/2010/main" val="21836634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sal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55" y="1825625"/>
            <a:ext cx="4933489" cy="4351338"/>
          </a:xfrm>
        </p:spPr>
      </p:pic>
    </p:spTree>
    <p:extLst>
      <p:ext uri="{BB962C8B-B14F-4D97-AF65-F5344CB8AC3E}">
        <p14:creationId xmlns:p14="http://schemas.microsoft.com/office/powerpoint/2010/main" val="354856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8555"/>
          </a:xfrm>
        </p:spPr>
        <p:txBody>
          <a:bodyPr/>
          <a:lstStyle/>
          <a:p>
            <a:pPr algn="ctr"/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718532"/>
            <a:ext cx="4775200" cy="4760278"/>
          </a:xfrm>
        </p:spPr>
      </p:pic>
    </p:spTree>
    <p:extLst>
      <p:ext uri="{BB962C8B-B14F-4D97-AF65-F5344CB8AC3E}">
        <p14:creationId xmlns:p14="http://schemas.microsoft.com/office/powerpoint/2010/main" val="20043908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pimienta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7642638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queso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020094"/>
            <a:ext cx="4114800" cy="3962400"/>
          </a:xfrm>
        </p:spPr>
      </p:pic>
    </p:spTree>
    <p:extLst>
      <p:ext uri="{BB962C8B-B14F-4D97-AF65-F5344CB8AC3E}">
        <p14:creationId xmlns:p14="http://schemas.microsoft.com/office/powerpoint/2010/main" val="2323955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pan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516" y="1825625"/>
            <a:ext cx="6524967" cy="4351338"/>
          </a:xfrm>
        </p:spPr>
      </p:pic>
    </p:spTree>
    <p:extLst>
      <p:ext uri="{BB962C8B-B14F-4D97-AF65-F5344CB8AC3E}">
        <p14:creationId xmlns:p14="http://schemas.microsoft.com/office/powerpoint/2010/main" val="42302473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pastel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20" y="1027906"/>
            <a:ext cx="3482340" cy="4892689"/>
          </a:xfrm>
        </p:spPr>
      </p:pic>
    </p:spTree>
    <p:extLst>
      <p:ext uri="{BB962C8B-B14F-4D97-AF65-F5344CB8AC3E}">
        <p14:creationId xmlns:p14="http://schemas.microsoft.com/office/powerpoint/2010/main" val="1243704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batido</a:t>
            </a:r>
            <a:r>
              <a:rPr lang="en-US" b="1" dirty="0" smtClean="0"/>
              <a:t>/la </a:t>
            </a:r>
            <a:r>
              <a:rPr lang="en-US" b="1" dirty="0" err="1" smtClean="0"/>
              <a:t>malteada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92" y="1825624"/>
            <a:ext cx="6572047" cy="4627817"/>
          </a:xfrm>
        </p:spPr>
      </p:pic>
    </p:spTree>
    <p:extLst>
      <p:ext uri="{BB962C8B-B14F-4D97-AF65-F5344CB8AC3E}">
        <p14:creationId xmlns:p14="http://schemas.microsoft.com/office/powerpoint/2010/main" val="24795702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94924"/>
            <a:ext cx="4853940" cy="4821580"/>
          </a:xfrm>
        </p:spPr>
      </p:pic>
    </p:spTree>
    <p:extLst>
      <p:ext uri="{BB962C8B-B14F-4D97-AF65-F5344CB8AC3E}">
        <p14:creationId xmlns:p14="http://schemas.microsoft.com/office/powerpoint/2010/main" val="16316368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limonada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112" y="705485"/>
            <a:ext cx="3849867" cy="5808838"/>
          </a:xfrm>
        </p:spPr>
      </p:pic>
    </p:spTree>
    <p:extLst>
      <p:ext uri="{BB962C8B-B14F-4D97-AF65-F5344CB8AC3E}">
        <p14:creationId xmlns:p14="http://schemas.microsoft.com/office/powerpoint/2010/main" val="23452438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chocolate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40" y="1505585"/>
            <a:ext cx="3955800" cy="5039236"/>
          </a:xfrm>
        </p:spPr>
      </p:pic>
    </p:spTree>
    <p:extLst>
      <p:ext uri="{BB962C8B-B14F-4D97-AF65-F5344CB8AC3E}">
        <p14:creationId xmlns:p14="http://schemas.microsoft.com/office/powerpoint/2010/main" val="2712993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leche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6451812" cy="4351338"/>
          </a:xfrm>
        </p:spPr>
      </p:pic>
    </p:spTree>
    <p:extLst>
      <p:ext uri="{BB962C8B-B14F-4D97-AF65-F5344CB8AC3E}">
        <p14:creationId xmlns:p14="http://schemas.microsoft.com/office/powerpoint/2010/main" val="28036057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refresco</a:t>
            </a:r>
            <a:r>
              <a:rPr lang="en-US" b="1" dirty="0" smtClean="0"/>
              <a:t>/ la soda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86" y="1276985"/>
            <a:ext cx="3408548" cy="4351338"/>
          </a:xfrm>
        </p:spPr>
      </p:pic>
    </p:spTree>
    <p:extLst>
      <p:ext uri="{BB962C8B-B14F-4D97-AF65-F5344CB8AC3E}">
        <p14:creationId xmlns:p14="http://schemas.microsoft.com/office/powerpoint/2010/main" val="2752139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4" y="1690688"/>
            <a:ext cx="6777212" cy="4918774"/>
          </a:xfrm>
        </p:spPr>
      </p:pic>
    </p:spTree>
    <p:extLst>
      <p:ext uri="{BB962C8B-B14F-4D97-AF65-F5344CB8AC3E}">
        <p14:creationId xmlns:p14="http://schemas.microsoft.com/office/powerpoint/2010/main" val="22518659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agua</a:t>
            </a:r>
            <a:r>
              <a:rPr lang="en-US" b="1" dirty="0" smtClean="0"/>
              <a:t> </a:t>
            </a:r>
            <a:r>
              <a:rPr lang="en-US" b="1" dirty="0" err="1" smtClean="0"/>
              <a:t>fresca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Agua de </a:t>
            </a:r>
            <a:r>
              <a:rPr lang="en-US" sz="4000" dirty="0" err="1" smtClean="0"/>
              <a:t>horchata</a:t>
            </a:r>
            <a:endParaRPr lang="en-US" sz="4000" dirty="0" smtClean="0"/>
          </a:p>
          <a:p>
            <a:r>
              <a:rPr lang="en-US" sz="4000" dirty="0" smtClean="0"/>
              <a:t>Agua de </a:t>
            </a:r>
            <a:r>
              <a:rPr lang="en-US" sz="4000" dirty="0" err="1" smtClean="0"/>
              <a:t>tamarindo</a:t>
            </a:r>
            <a:endParaRPr lang="en-US" sz="4000" dirty="0" smtClean="0"/>
          </a:p>
          <a:p>
            <a:r>
              <a:rPr lang="en-US" sz="4000" dirty="0" smtClean="0"/>
              <a:t>Agua </a:t>
            </a:r>
            <a:r>
              <a:rPr lang="en-US" sz="4000" dirty="0" err="1" smtClean="0"/>
              <a:t>sandia</a:t>
            </a:r>
            <a:endParaRPr lang="en-US" sz="4000" dirty="0" smtClean="0"/>
          </a:p>
          <a:p>
            <a:r>
              <a:rPr lang="en-US" sz="4000" dirty="0" smtClean="0"/>
              <a:t>Agua de </a:t>
            </a:r>
            <a:r>
              <a:rPr lang="en-US" sz="4000" dirty="0" err="1" smtClean="0"/>
              <a:t>limon</a:t>
            </a:r>
            <a:endParaRPr lang="en-US" sz="4000" dirty="0" smtClean="0"/>
          </a:p>
          <a:p>
            <a:r>
              <a:rPr lang="en-US" sz="4000" dirty="0" smtClean="0"/>
              <a:t>Agua de </a:t>
            </a:r>
            <a:r>
              <a:rPr lang="en-US" sz="4000" dirty="0" err="1" smtClean="0"/>
              <a:t>jamaica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80" y="647700"/>
            <a:ext cx="2936240" cy="44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633" y="647700"/>
            <a:ext cx="2827853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307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SKIT: Ordering a main entree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A) </a:t>
            </a:r>
            <a:r>
              <a:rPr lang="en-US" dirty="0" err="1" smtClean="0"/>
              <a:t>Buenas</a:t>
            </a:r>
            <a:r>
              <a:rPr lang="en-US" dirty="0" smtClean="0"/>
              <a:t> </a:t>
            </a:r>
            <a:r>
              <a:rPr lang="en-US" dirty="0" err="1" smtClean="0"/>
              <a:t>noches</a:t>
            </a:r>
            <a:r>
              <a:rPr lang="en-US" dirty="0" smtClean="0"/>
              <a:t>,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?</a:t>
            </a:r>
          </a:p>
          <a:p>
            <a:r>
              <a:rPr lang="en-US" dirty="0" smtClean="0"/>
              <a:t>B)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estoy</a:t>
            </a:r>
            <a:r>
              <a:rPr lang="en-US" dirty="0" smtClean="0"/>
              <a:t>  </a:t>
            </a:r>
            <a:r>
              <a:rPr lang="en-US" dirty="0" err="1" smtClean="0"/>
              <a:t>bien</a:t>
            </a:r>
            <a:r>
              <a:rPr lang="en-US" dirty="0" smtClean="0"/>
              <a:t> gracias.</a:t>
            </a:r>
          </a:p>
          <a:p>
            <a:r>
              <a:rPr lang="en-US" dirty="0" smtClean="0"/>
              <a:t>A) </a:t>
            </a:r>
            <a:r>
              <a:rPr lang="en-US" dirty="0" err="1" smtClean="0"/>
              <a:t>Aqui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el menu .</a:t>
            </a:r>
            <a:br>
              <a:rPr lang="en-US" dirty="0" smtClean="0"/>
            </a:br>
            <a:r>
              <a:rPr lang="en-US" dirty="0" smtClean="0"/>
              <a:t>B) Gracias!</a:t>
            </a:r>
          </a:p>
          <a:p>
            <a:r>
              <a:rPr lang="en-US" dirty="0" smtClean="0"/>
              <a:t>A)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quisiera</a:t>
            </a:r>
            <a:r>
              <a:rPr lang="en-US" dirty="0" smtClean="0"/>
              <a:t>/</a:t>
            </a:r>
            <a:r>
              <a:rPr lang="en-US" dirty="0" err="1" smtClean="0"/>
              <a:t>desea</a:t>
            </a:r>
            <a:r>
              <a:rPr lang="en-US" dirty="0" smtClean="0"/>
              <a:t> </a:t>
            </a:r>
            <a:r>
              <a:rPr lang="en-US" dirty="0" err="1" smtClean="0"/>
              <a:t>ordenar</a:t>
            </a:r>
            <a:r>
              <a:rPr lang="en-US" dirty="0" smtClean="0"/>
              <a:t>?</a:t>
            </a:r>
          </a:p>
          <a:p>
            <a:r>
              <a:rPr lang="en-US" dirty="0" smtClean="0"/>
              <a:t>B)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quiero</a:t>
            </a:r>
            <a:r>
              <a:rPr lang="en-US" dirty="0" smtClean="0"/>
              <a:t> _______________</a:t>
            </a:r>
          </a:p>
          <a:p>
            <a:r>
              <a:rPr lang="en-US" dirty="0" smtClean="0"/>
              <a:t>A) Y de </a:t>
            </a:r>
            <a:r>
              <a:rPr lang="en-US" dirty="0" err="1" smtClean="0"/>
              <a:t>tomar</a:t>
            </a:r>
            <a:r>
              <a:rPr lang="en-US" dirty="0" smtClean="0"/>
              <a:t>/</a:t>
            </a:r>
            <a:r>
              <a:rPr lang="en-US" dirty="0" err="1" smtClean="0"/>
              <a:t>beber</a:t>
            </a:r>
            <a:r>
              <a:rPr lang="en-US" dirty="0" smtClean="0"/>
              <a:t>? </a:t>
            </a:r>
          </a:p>
          <a:p>
            <a:r>
              <a:rPr lang="en-US" dirty="0" smtClean="0"/>
              <a:t>B) </a:t>
            </a:r>
            <a:r>
              <a:rPr lang="en-US" dirty="0" err="1" smtClean="0"/>
              <a:t>Quiero</a:t>
            </a:r>
            <a:r>
              <a:rPr lang="en-US" dirty="0" smtClean="0"/>
              <a:t>_________________</a:t>
            </a:r>
          </a:p>
          <a:p>
            <a:r>
              <a:rPr lang="en-US" dirty="0" smtClean="0"/>
              <a:t>A) </a:t>
            </a:r>
            <a:r>
              <a:rPr lang="en-US" dirty="0" err="1" smtClean="0"/>
              <a:t>Aqui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. </a:t>
            </a:r>
            <a:r>
              <a:rPr lang="en-US" dirty="0" err="1" smtClean="0"/>
              <a:t>Buen</a:t>
            </a:r>
            <a:r>
              <a:rPr lang="en-US" dirty="0" smtClean="0"/>
              <a:t> </a:t>
            </a:r>
            <a:r>
              <a:rPr lang="en-US" dirty="0" err="1" smtClean="0"/>
              <a:t>provecho</a:t>
            </a:r>
            <a:r>
              <a:rPr lang="en-US" dirty="0" smtClean="0"/>
              <a:t>!</a:t>
            </a:r>
          </a:p>
          <a:p>
            <a:r>
              <a:rPr lang="en-US" dirty="0" smtClean="0"/>
              <a:t>B) Gracias!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787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Vocabulary: match food name</a:t>
            </a:r>
          </a:p>
          <a:p>
            <a:r>
              <a:rPr lang="en-US" dirty="0" smtClean="0"/>
              <a:t>Reading : The Restaurant </a:t>
            </a:r>
          </a:p>
          <a:p>
            <a:r>
              <a:rPr lang="en-US" dirty="0" smtClean="0"/>
              <a:t>Verbs: conjugate verbs in past : </a:t>
            </a:r>
            <a:r>
              <a:rPr lang="en-US" dirty="0"/>
              <a:t> eat, drink, buy, pay, </a:t>
            </a:r>
            <a:r>
              <a:rPr lang="en-US" dirty="0" smtClean="0"/>
              <a:t>go, order, leave</a:t>
            </a:r>
          </a:p>
          <a:p>
            <a:r>
              <a:rPr lang="en-US" dirty="0" smtClean="0"/>
              <a:t>Arts: make menu with newspaper</a:t>
            </a:r>
          </a:p>
          <a:p>
            <a:r>
              <a:rPr lang="en-US" dirty="0" smtClean="0"/>
              <a:t>Writing: Essay on visiting a restaurant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197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salida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 smtClean="0"/>
              <a:t>Yo</a:t>
            </a:r>
            <a:r>
              <a:rPr lang="en-US" sz="4400" dirty="0" smtClean="0"/>
              <a:t> </a:t>
            </a:r>
            <a:r>
              <a:rPr lang="en-US" sz="4400" dirty="0" err="1" smtClean="0"/>
              <a:t>aprendi</a:t>
            </a:r>
            <a:r>
              <a:rPr lang="en-US" sz="4400" dirty="0" smtClean="0"/>
              <a:t> </a:t>
            </a:r>
            <a:r>
              <a:rPr lang="en-US" sz="4400" dirty="0" err="1" smtClean="0"/>
              <a:t>acerca</a:t>
            </a:r>
            <a:r>
              <a:rPr lang="en-US" sz="4400" dirty="0" smtClean="0"/>
              <a:t> de…….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749695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Frutas</a:t>
            </a:r>
            <a:r>
              <a:rPr lang="en-US" b="1" u="sng" dirty="0" smtClean="0">
                <a:solidFill>
                  <a:srgbClr val="FF0000"/>
                </a:solidFill>
              </a:rPr>
              <a:t> y </a:t>
            </a:r>
            <a:r>
              <a:rPr lang="en-US" b="1" u="sng" dirty="0" err="1" smtClean="0">
                <a:solidFill>
                  <a:srgbClr val="FF0000"/>
                </a:solidFill>
              </a:rPr>
              <a:t>vegetales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/>
              <a:t>Vegetales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74" y="1825625"/>
            <a:ext cx="5809226" cy="387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77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El </a:t>
            </a:r>
            <a:r>
              <a:rPr lang="en-US" dirty="0" err="1" smtClean="0">
                <a:solidFill>
                  <a:srgbClr val="FF0000"/>
                </a:solidFill>
              </a:rPr>
              <a:t>tomate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54" y="1825625"/>
            <a:ext cx="6157691" cy="4351338"/>
          </a:xfrm>
        </p:spPr>
      </p:pic>
    </p:spTree>
    <p:extLst>
      <p:ext uri="{BB962C8B-B14F-4D97-AF65-F5344CB8AC3E}">
        <p14:creationId xmlns:p14="http://schemas.microsoft.com/office/powerpoint/2010/main" val="3704166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La </a:t>
            </a:r>
            <a:r>
              <a:rPr lang="en-US" dirty="0" err="1" smtClean="0">
                <a:solidFill>
                  <a:srgbClr val="FF0000"/>
                </a:solidFill>
              </a:rPr>
              <a:t>lechuga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45" y="2164137"/>
            <a:ext cx="5309419" cy="3476010"/>
          </a:xfrm>
        </p:spPr>
      </p:pic>
    </p:spTree>
    <p:extLst>
      <p:ext uri="{BB962C8B-B14F-4D97-AF65-F5344CB8AC3E}">
        <p14:creationId xmlns:p14="http://schemas.microsoft.com/office/powerpoint/2010/main" val="42840364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La </a:t>
            </a:r>
            <a:r>
              <a:rPr lang="en-US" dirty="0" err="1" smtClean="0">
                <a:solidFill>
                  <a:srgbClr val="FF0000"/>
                </a:solidFill>
              </a:rPr>
              <a:t>zanahoria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040" y="1413504"/>
            <a:ext cx="8015566" cy="5014182"/>
          </a:xfrm>
        </p:spPr>
      </p:pic>
    </p:spTree>
    <p:extLst>
      <p:ext uri="{BB962C8B-B14F-4D97-AF65-F5344CB8AC3E}">
        <p14:creationId xmlns:p14="http://schemas.microsoft.com/office/powerpoint/2010/main" val="38482917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La </a:t>
            </a:r>
            <a:r>
              <a:rPr lang="en-US" dirty="0" err="1" smtClean="0">
                <a:solidFill>
                  <a:srgbClr val="FF0000"/>
                </a:solidFill>
              </a:rPr>
              <a:t>cebolla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1690688"/>
            <a:ext cx="4252157" cy="3724758"/>
          </a:xfrm>
        </p:spPr>
      </p:pic>
    </p:spTree>
    <p:extLst>
      <p:ext uri="{BB962C8B-B14F-4D97-AF65-F5344CB8AC3E}">
        <p14:creationId xmlns:p14="http://schemas.microsoft.com/office/powerpoint/2010/main" val="35921056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Los frijoles /  los frijoles </a:t>
            </a:r>
            <a:r>
              <a:rPr lang="en-US" dirty="0" err="1" smtClean="0">
                <a:solidFill>
                  <a:srgbClr val="FF0000"/>
                </a:solidFill>
              </a:rPr>
              <a:t>refritos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94" y="1860320"/>
            <a:ext cx="3810000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37" y="186032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63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30" y="1690688"/>
            <a:ext cx="4154770" cy="4568061"/>
          </a:xfrm>
        </p:spPr>
      </p:pic>
    </p:spTree>
    <p:extLst>
      <p:ext uri="{BB962C8B-B14F-4D97-AF65-F5344CB8AC3E}">
        <p14:creationId xmlns:p14="http://schemas.microsoft.com/office/powerpoint/2010/main" val="14535341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El </a:t>
            </a:r>
            <a:r>
              <a:rPr lang="en-US" dirty="0" err="1" smtClean="0">
                <a:solidFill>
                  <a:srgbClr val="FF0000"/>
                </a:solidFill>
              </a:rPr>
              <a:t>maiz</a:t>
            </a:r>
            <a:r>
              <a:rPr lang="en-US" dirty="0" smtClean="0">
                <a:solidFill>
                  <a:srgbClr val="FF0000"/>
                </a:solidFill>
              </a:rPr>
              <a:t>/ el </a:t>
            </a:r>
            <a:r>
              <a:rPr lang="en-US" dirty="0" err="1" smtClean="0">
                <a:solidFill>
                  <a:srgbClr val="FF0000"/>
                </a:solidFill>
              </a:rPr>
              <a:t>elote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45" y="1690688"/>
            <a:ext cx="6299098" cy="4690818"/>
          </a:xfrm>
        </p:spPr>
      </p:pic>
    </p:spTree>
    <p:extLst>
      <p:ext uri="{BB962C8B-B14F-4D97-AF65-F5344CB8AC3E}">
        <p14:creationId xmlns:p14="http://schemas.microsoft.com/office/powerpoint/2010/main" val="41190826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La papa / </a:t>
            </a:r>
            <a:r>
              <a:rPr lang="en-US" dirty="0" err="1" smtClean="0">
                <a:solidFill>
                  <a:srgbClr val="FF0000"/>
                </a:solidFill>
              </a:rPr>
              <a:t>patata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697" y="2067918"/>
            <a:ext cx="6054606" cy="3734547"/>
          </a:xfrm>
        </p:spPr>
      </p:pic>
    </p:spTree>
    <p:extLst>
      <p:ext uri="{BB962C8B-B14F-4D97-AF65-F5344CB8AC3E}">
        <p14:creationId xmlns:p14="http://schemas.microsoft.com/office/powerpoint/2010/main" val="26214439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Las </a:t>
            </a:r>
            <a:r>
              <a:rPr lang="en-US" dirty="0" err="1" smtClean="0">
                <a:solidFill>
                  <a:srgbClr val="FF0000"/>
                </a:solidFill>
              </a:rPr>
              <a:t>frutas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68" y="1690688"/>
            <a:ext cx="5612542" cy="4209407"/>
          </a:xfrm>
        </p:spPr>
      </p:pic>
    </p:spTree>
    <p:extLst>
      <p:ext uri="{BB962C8B-B14F-4D97-AF65-F5344CB8AC3E}">
        <p14:creationId xmlns:p14="http://schemas.microsoft.com/office/powerpoint/2010/main" val="2745523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La </a:t>
            </a:r>
            <a:r>
              <a:rPr lang="en-US" dirty="0" err="1" smtClean="0">
                <a:solidFill>
                  <a:srgbClr val="FF0000"/>
                </a:solidFill>
              </a:rPr>
              <a:t>manzana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80" y="1690688"/>
            <a:ext cx="4090680" cy="4090680"/>
          </a:xfrm>
        </p:spPr>
      </p:pic>
    </p:spTree>
    <p:extLst>
      <p:ext uri="{BB962C8B-B14F-4D97-AF65-F5344CB8AC3E}">
        <p14:creationId xmlns:p14="http://schemas.microsoft.com/office/powerpoint/2010/main" val="18992493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La </a:t>
            </a:r>
            <a:r>
              <a:rPr lang="en-US" dirty="0" err="1" smtClean="0">
                <a:solidFill>
                  <a:srgbClr val="FF0000"/>
                </a:solidFill>
              </a:rPr>
              <a:t>naranja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313" y="1551554"/>
            <a:ext cx="4579374" cy="4472522"/>
          </a:xfrm>
        </p:spPr>
      </p:pic>
    </p:spTree>
    <p:extLst>
      <p:ext uri="{BB962C8B-B14F-4D97-AF65-F5344CB8AC3E}">
        <p14:creationId xmlns:p14="http://schemas.microsoft.com/office/powerpoint/2010/main" val="19033867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La piña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271" y="1355566"/>
            <a:ext cx="3711430" cy="5198676"/>
          </a:xfrm>
        </p:spPr>
      </p:pic>
    </p:spTree>
    <p:extLst>
      <p:ext uri="{BB962C8B-B14F-4D97-AF65-F5344CB8AC3E}">
        <p14:creationId xmlns:p14="http://schemas.microsoft.com/office/powerpoint/2010/main" val="35741208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El </a:t>
            </a:r>
            <a:r>
              <a:rPr lang="en-US" dirty="0" err="1" smtClean="0">
                <a:solidFill>
                  <a:srgbClr val="FF0000"/>
                </a:solidFill>
              </a:rPr>
              <a:t>platano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8622646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La </a:t>
            </a:r>
            <a:r>
              <a:rPr lang="en-US" dirty="0" err="1" smtClean="0">
                <a:solidFill>
                  <a:srgbClr val="FF0000"/>
                </a:solidFill>
              </a:rPr>
              <a:t>pera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92" y="1455114"/>
            <a:ext cx="4591615" cy="4671914"/>
          </a:xfrm>
        </p:spPr>
      </p:pic>
    </p:spTree>
    <p:extLst>
      <p:ext uri="{BB962C8B-B14F-4D97-AF65-F5344CB8AC3E}">
        <p14:creationId xmlns:p14="http://schemas.microsoft.com/office/powerpoint/2010/main" val="33331914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Las </a:t>
            </a:r>
            <a:r>
              <a:rPr lang="en-US" dirty="0" err="1" smtClean="0">
                <a:solidFill>
                  <a:srgbClr val="FF0000"/>
                </a:solidFill>
              </a:rPr>
              <a:t>fresas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14" y="1825625"/>
            <a:ext cx="5439172" cy="4351338"/>
          </a:xfrm>
        </p:spPr>
      </p:pic>
    </p:spTree>
    <p:extLst>
      <p:ext uri="{BB962C8B-B14F-4D97-AF65-F5344CB8AC3E}">
        <p14:creationId xmlns:p14="http://schemas.microsoft.com/office/powerpoint/2010/main" val="18916034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El </a:t>
            </a:r>
            <a:r>
              <a:rPr lang="en-US" dirty="0" err="1" smtClean="0">
                <a:solidFill>
                  <a:srgbClr val="FF0000"/>
                </a:solidFill>
              </a:rPr>
              <a:t>limon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26" y="2014723"/>
            <a:ext cx="5737122" cy="3827738"/>
          </a:xfrm>
        </p:spPr>
      </p:pic>
    </p:spTree>
    <p:extLst>
      <p:ext uri="{BB962C8B-B14F-4D97-AF65-F5344CB8AC3E}">
        <p14:creationId xmlns:p14="http://schemas.microsoft.com/office/powerpoint/2010/main" val="149879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690688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9015088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La lima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40" y="1825625"/>
            <a:ext cx="6022319" cy="4351338"/>
          </a:xfrm>
        </p:spPr>
      </p:pic>
    </p:spTree>
    <p:extLst>
      <p:ext uri="{BB962C8B-B14F-4D97-AF65-F5344CB8AC3E}">
        <p14:creationId xmlns:p14="http://schemas.microsoft.com/office/powerpoint/2010/main" val="26061205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Las </a:t>
            </a:r>
            <a:r>
              <a:rPr lang="en-US" dirty="0" err="1" smtClean="0">
                <a:solidFill>
                  <a:srgbClr val="FF0000"/>
                </a:solidFill>
              </a:rPr>
              <a:t>uvas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620" y="1690688"/>
            <a:ext cx="5465506" cy="4554588"/>
          </a:xfrm>
        </p:spPr>
      </p:pic>
    </p:spTree>
    <p:extLst>
      <p:ext uri="{BB962C8B-B14F-4D97-AF65-F5344CB8AC3E}">
        <p14:creationId xmlns:p14="http://schemas.microsoft.com/office/powerpoint/2010/main" val="41971784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La </a:t>
            </a:r>
            <a:r>
              <a:rPr lang="en-US" dirty="0" err="1" smtClean="0">
                <a:solidFill>
                  <a:srgbClr val="FF0000"/>
                </a:solidFill>
              </a:rPr>
              <a:t>sandia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7" y="1690688"/>
            <a:ext cx="6371303" cy="4227547"/>
          </a:xfrm>
        </p:spPr>
      </p:pic>
    </p:spTree>
    <p:extLst>
      <p:ext uri="{BB962C8B-B14F-4D97-AF65-F5344CB8AC3E}">
        <p14:creationId xmlns:p14="http://schemas.microsoft.com/office/powerpoint/2010/main" val="2292326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El melon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66" y="2065095"/>
            <a:ext cx="6230672" cy="3834260"/>
          </a:xfrm>
        </p:spPr>
      </p:pic>
    </p:spTree>
    <p:extLst>
      <p:ext uri="{BB962C8B-B14F-4D97-AF65-F5344CB8AC3E}">
        <p14:creationId xmlns:p14="http://schemas.microsoft.com/office/powerpoint/2010/main" val="26517119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Como </a:t>
            </a:r>
            <a:r>
              <a:rPr lang="en-US" dirty="0" err="1" smtClean="0">
                <a:solidFill>
                  <a:srgbClr val="FF0000"/>
                </a:solidFill>
              </a:rPr>
              <a:t>esta</a:t>
            </a:r>
            <a:r>
              <a:rPr lang="en-US" dirty="0" smtClean="0">
                <a:solidFill>
                  <a:srgbClr val="FF0000"/>
                </a:solidFill>
              </a:rPr>
              <a:t> la comida?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1097"/>
            <a:ext cx="10515600" cy="4775866"/>
          </a:xfrm>
        </p:spPr>
        <p:txBody>
          <a:bodyPr>
            <a:normAutofit/>
          </a:bodyPr>
          <a:lstStyle/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buena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Esta</a:t>
            </a:r>
            <a:r>
              <a:rPr lang="en-US" dirty="0" smtClean="0"/>
              <a:t> perfecta!</a:t>
            </a:r>
          </a:p>
          <a:p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rica</a:t>
            </a:r>
            <a:r>
              <a:rPr lang="en-US" dirty="0"/>
              <a:t>.</a:t>
            </a:r>
          </a:p>
          <a:p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deliciosa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fria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caliente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Esta</a:t>
            </a:r>
            <a:r>
              <a:rPr lang="en-US" dirty="0" smtClean="0"/>
              <a:t> horrible!</a:t>
            </a:r>
          </a:p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rica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deliciosa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518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Expressions about the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Ayer=					El </a:t>
            </a:r>
            <a:r>
              <a:rPr lang="en-US" dirty="0" err="1" smtClean="0"/>
              <a:t>domingo</a:t>
            </a:r>
            <a:r>
              <a:rPr lang="en-US" dirty="0" smtClean="0"/>
              <a:t>, </a:t>
            </a:r>
            <a:r>
              <a:rPr lang="en-US" dirty="0" err="1" smtClean="0"/>
              <a:t>lunes</a:t>
            </a:r>
            <a:r>
              <a:rPr lang="en-US" dirty="0" smtClean="0"/>
              <a:t>, </a:t>
            </a:r>
            <a:r>
              <a:rPr lang="en-US" dirty="0" err="1" smtClean="0"/>
              <a:t>martes</a:t>
            </a:r>
            <a:r>
              <a:rPr lang="en-US" dirty="0" smtClean="0"/>
              <a:t>=</a:t>
            </a:r>
          </a:p>
          <a:p>
            <a:r>
              <a:rPr lang="en-US" dirty="0" err="1" smtClean="0"/>
              <a:t>Antier</a:t>
            </a:r>
            <a:r>
              <a:rPr lang="en-US" dirty="0" smtClean="0"/>
              <a:t>=					</a:t>
            </a:r>
            <a:r>
              <a:rPr lang="en-US" dirty="0" err="1" smtClean="0"/>
              <a:t>Primero</a:t>
            </a:r>
            <a:r>
              <a:rPr lang="en-US" dirty="0" smtClean="0"/>
              <a:t>=</a:t>
            </a:r>
          </a:p>
          <a:p>
            <a:r>
              <a:rPr lang="en-US" dirty="0" err="1" smtClean="0"/>
              <a:t>Anoche</a:t>
            </a:r>
            <a:r>
              <a:rPr lang="en-US" dirty="0" smtClean="0"/>
              <a:t>=					Segundo=</a:t>
            </a:r>
          </a:p>
          <a:p>
            <a:r>
              <a:rPr lang="en-US" dirty="0" err="1" smtClean="0"/>
              <a:t>Antenoche</a:t>
            </a:r>
            <a:r>
              <a:rPr lang="en-US" dirty="0" smtClean="0"/>
              <a:t>=				</a:t>
            </a:r>
            <a:r>
              <a:rPr lang="en-US" dirty="0" err="1" smtClean="0"/>
              <a:t>Luego</a:t>
            </a:r>
            <a:r>
              <a:rPr lang="en-US" dirty="0" smtClean="0"/>
              <a:t>=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semana</a:t>
            </a:r>
            <a:r>
              <a:rPr lang="en-US" dirty="0" smtClean="0"/>
              <a:t> </a:t>
            </a:r>
            <a:r>
              <a:rPr lang="en-US" dirty="0" err="1" smtClean="0"/>
              <a:t>pasada</a:t>
            </a:r>
            <a:r>
              <a:rPr lang="en-US" dirty="0" smtClean="0"/>
              <a:t>=			</a:t>
            </a:r>
            <a:r>
              <a:rPr lang="en-US" dirty="0" err="1" smtClean="0"/>
              <a:t>despues</a:t>
            </a:r>
            <a:r>
              <a:rPr lang="en-US" smtClean="0"/>
              <a:t>=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mes</a:t>
            </a:r>
            <a:r>
              <a:rPr lang="en-US" dirty="0" smtClean="0"/>
              <a:t> </a:t>
            </a:r>
            <a:r>
              <a:rPr lang="en-US" dirty="0" err="1" smtClean="0"/>
              <a:t>pasado</a:t>
            </a:r>
            <a:r>
              <a:rPr lang="en-US" dirty="0" smtClean="0"/>
              <a:t>=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año</a:t>
            </a:r>
            <a:r>
              <a:rPr lang="en-US" dirty="0" smtClean="0"/>
              <a:t> </a:t>
            </a:r>
            <a:r>
              <a:rPr lang="en-US" dirty="0" err="1" smtClean="0"/>
              <a:t>pasado</a:t>
            </a:r>
            <a:r>
              <a:rPr lang="en-US" dirty="0" smtClean="0"/>
              <a:t> =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Hace</a:t>
            </a:r>
            <a:r>
              <a:rPr lang="en-US" dirty="0" smtClean="0"/>
              <a:t> dos </a:t>
            </a:r>
            <a:r>
              <a:rPr lang="en-US" dirty="0" err="1" smtClean="0"/>
              <a:t>años</a:t>
            </a:r>
            <a:r>
              <a:rPr lang="en-US" dirty="0" smtClean="0"/>
              <a:t>=</a:t>
            </a:r>
          </a:p>
          <a:p>
            <a:r>
              <a:rPr lang="en-US" i="1" dirty="0" err="1" smtClean="0">
                <a:solidFill>
                  <a:srgbClr val="FF0000"/>
                </a:solidFill>
              </a:rPr>
              <a:t>Hace</a:t>
            </a:r>
            <a:r>
              <a:rPr lang="en-US" dirty="0" smtClean="0"/>
              <a:t> dos </a:t>
            </a:r>
            <a:r>
              <a:rPr lang="en-US" dirty="0" err="1" smtClean="0"/>
              <a:t>horas</a:t>
            </a:r>
            <a:r>
              <a:rPr lang="en-US" dirty="0" smtClean="0"/>
              <a:t>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6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1" y="1481024"/>
            <a:ext cx="4982368" cy="4797539"/>
          </a:xfrm>
        </p:spPr>
      </p:pic>
    </p:spTree>
    <p:extLst>
      <p:ext uri="{BB962C8B-B14F-4D97-AF65-F5344CB8AC3E}">
        <p14:creationId xmlns:p14="http://schemas.microsoft.com/office/powerpoint/2010/main" val="204090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60" y="1690688"/>
            <a:ext cx="6786880" cy="4517517"/>
          </a:xfrm>
        </p:spPr>
      </p:pic>
    </p:spTree>
    <p:extLst>
      <p:ext uri="{BB962C8B-B14F-4D97-AF65-F5344CB8AC3E}">
        <p14:creationId xmlns:p14="http://schemas.microsoft.com/office/powerpoint/2010/main" val="1468196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477</Words>
  <Application>Microsoft Office PowerPoint</Application>
  <PresentationFormat>Widescreen</PresentationFormat>
  <Paragraphs>158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9" baseType="lpstr">
      <vt:lpstr>Arial</vt:lpstr>
      <vt:lpstr>Calibri</vt:lpstr>
      <vt:lpstr>Calibri Light</vt:lpstr>
      <vt:lpstr>Office Theme</vt:lpstr>
      <vt:lpstr>CALENTAMIENTO Hoy es lunes, 14 de octubre del 2013</vt:lpstr>
      <vt:lpstr>Ayer yo fui a ______________</vt:lpstr>
      <vt:lpstr>Ayer yo comi _______________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mesa</vt:lpstr>
      <vt:lpstr>El plato</vt:lpstr>
      <vt:lpstr>El tenedor</vt:lpstr>
      <vt:lpstr>La cuchara</vt:lpstr>
      <vt:lpstr>El vaso</vt:lpstr>
      <vt:lpstr>La servilleta</vt:lpstr>
      <vt:lpstr>La taza</vt:lpstr>
      <vt:lpstr>Ponga  (respect) / pon</vt:lpstr>
      <vt:lpstr>Tener hambre  / to be hungry</vt:lpstr>
      <vt:lpstr>Tener sed / to be thirsty</vt:lpstr>
      <vt:lpstr>Bienvenidos a / Welcome to</vt:lpstr>
      <vt:lpstr>Que desea tomar? What do you wish to drink? </vt:lpstr>
      <vt:lpstr>¿Qué desea comer? What would you like to eat?</vt:lpstr>
      <vt:lpstr>¿Me puede traer? Can you bring me?</vt:lpstr>
      <vt:lpstr>En seguida/ right away…</vt:lpstr>
      <vt:lpstr>Buen provecho/ enjoy your meal</vt:lpstr>
      <vt:lpstr>La sopa</vt:lpstr>
      <vt:lpstr>La ensalada de frutas/pasta/verduras</vt:lpstr>
      <vt:lpstr>La carne</vt:lpstr>
      <vt:lpstr>Carne de Puerco/carne de cerdo</vt:lpstr>
      <vt:lpstr>El jamon</vt:lpstr>
      <vt:lpstr>El pescado</vt:lpstr>
      <vt:lpstr>Los mariscos</vt:lpstr>
      <vt:lpstr>Los huevos</vt:lpstr>
      <vt:lpstr>La mantequilla</vt:lpstr>
      <vt:lpstr>La sal</vt:lpstr>
      <vt:lpstr>La pimienta</vt:lpstr>
      <vt:lpstr>El queso</vt:lpstr>
      <vt:lpstr>El pan</vt:lpstr>
      <vt:lpstr>el pastel</vt:lpstr>
      <vt:lpstr>El batido/la malteada</vt:lpstr>
      <vt:lpstr>El te</vt:lpstr>
      <vt:lpstr>La limonada</vt:lpstr>
      <vt:lpstr>El chocolate</vt:lpstr>
      <vt:lpstr>La leche</vt:lpstr>
      <vt:lpstr>El refresco/ la soda</vt:lpstr>
      <vt:lpstr>El agua fresca</vt:lpstr>
      <vt:lpstr>SKIT: Ordering a main entree</vt:lpstr>
      <vt:lpstr>stations</vt:lpstr>
      <vt:lpstr>salida</vt:lpstr>
      <vt:lpstr>Frutas y vegetales</vt:lpstr>
      <vt:lpstr>El tomate</vt:lpstr>
      <vt:lpstr>La lechuga</vt:lpstr>
      <vt:lpstr>La zanahoria</vt:lpstr>
      <vt:lpstr>La cebolla</vt:lpstr>
      <vt:lpstr>Los frijoles /  los frijoles refritos</vt:lpstr>
      <vt:lpstr>El maiz/ el elote</vt:lpstr>
      <vt:lpstr>La papa / patata</vt:lpstr>
      <vt:lpstr>Las frutas</vt:lpstr>
      <vt:lpstr>La manzana</vt:lpstr>
      <vt:lpstr>La naranja</vt:lpstr>
      <vt:lpstr>La piña</vt:lpstr>
      <vt:lpstr>El platano</vt:lpstr>
      <vt:lpstr>La pera</vt:lpstr>
      <vt:lpstr>Las fresas</vt:lpstr>
      <vt:lpstr>El limon</vt:lpstr>
      <vt:lpstr>La lima</vt:lpstr>
      <vt:lpstr>Las uvas</vt:lpstr>
      <vt:lpstr>La sandia</vt:lpstr>
      <vt:lpstr>El melon</vt:lpstr>
      <vt:lpstr>Como esta la comida?</vt:lpstr>
      <vt:lpstr>Expressions about the past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CALENTAMIENTO</dc:title>
  <dc:creator>Minerva</dc:creator>
  <cp:lastModifiedBy>Minerva</cp:lastModifiedBy>
  <cp:revision>16</cp:revision>
  <dcterms:created xsi:type="dcterms:W3CDTF">2013-09-30T02:22:50Z</dcterms:created>
  <dcterms:modified xsi:type="dcterms:W3CDTF">2014-02-16T00:09:58Z</dcterms:modified>
</cp:coreProperties>
</file>