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2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0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8F9B-B39B-4143-9A5C-490082393C8A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3E89-2F0B-4E89-96BD-033DAD3A8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 Mercado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66" y="1624738"/>
            <a:ext cx="6828338" cy="4552225"/>
          </a:xfrm>
        </p:spPr>
      </p:pic>
    </p:spTree>
    <p:extLst>
      <p:ext uri="{BB962C8B-B14F-4D97-AF65-F5344CB8AC3E}">
        <p14:creationId xmlns:p14="http://schemas.microsoft.com/office/powerpoint/2010/main" val="355116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Perdon</a:t>
            </a:r>
            <a:r>
              <a:rPr lang="en-US" b="1" dirty="0" smtClean="0"/>
              <a:t> </a:t>
            </a:r>
            <a:r>
              <a:rPr lang="en-US" b="1" dirty="0" err="1" smtClean="0"/>
              <a:t>donde</a:t>
            </a:r>
            <a:r>
              <a:rPr lang="en-US" b="1" dirty="0" smtClean="0"/>
              <a:t> </a:t>
            </a:r>
            <a:r>
              <a:rPr lang="en-US" b="1" dirty="0" err="1" smtClean="0"/>
              <a:t>esta</a:t>
            </a:r>
            <a:r>
              <a:rPr lang="en-US" b="1" dirty="0" smtClean="0"/>
              <a:t> __________ (place/store)?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/>
              <a:t>Disculpe</a:t>
            </a:r>
            <a:r>
              <a:rPr lang="en-US" sz="4800" dirty="0" smtClean="0"/>
              <a:t> </a:t>
            </a:r>
            <a:r>
              <a:rPr lang="en-US" sz="4800" dirty="0" err="1" smtClean="0"/>
              <a:t>donde</a:t>
            </a:r>
            <a:r>
              <a:rPr lang="en-US" sz="4800" dirty="0" smtClean="0"/>
              <a:t> </a:t>
            </a:r>
            <a:r>
              <a:rPr lang="en-US" sz="4800" dirty="0" err="1" smtClean="0"/>
              <a:t>esta</a:t>
            </a:r>
            <a:r>
              <a:rPr lang="en-US" sz="4800" dirty="0" smtClean="0"/>
              <a:t>_______________?</a:t>
            </a: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err="1" smtClean="0"/>
              <a:t>Perdon</a:t>
            </a:r>
            <a:r>
              <a:rPr lang="en-US" sz="4800" dirty="0" smtClean="0"/>
              <a:t>, </a:t>
            </a:r>
            <a:r>
              <a:rPr lang="en-US" sz="4800" dirty="0" err="1" smtClean="0"/>
              <a:t>donde</a:t>
            </a:r>
            <a:r>
              <a:rPr lang="en-US" sz="4800" dirty="0" smtClean="0"/>
              <a:t> </a:t>
            </a:r>
            <a:r>
              <a:rPr lang="en-US" sz="4800" dirty="0" err="1" smtClean="0"/>
              <a:t>esta</a:t>
            </a:r>
            <a:r>
              <a:rPr lang="en-US" sz="4800" dirty="0" smtClean="0"/>
              <a:t> </a:t>
            </a:r>
            <a:r>
              <a:rPr lang="en-US" sz="4800" u="sng" dirty="0" smtClean="0">
                <a:solidFill>
                  <a:srgbClr val="FF0000"/>
                </a:solidFill>
              </a:rPr>
              <a:t>la </a:t>
            </a:r>
            <a:r>
              <a:rPr lang="en-US" sz="4800" u="sng" dirty="0" err="1" smtClean="0">
                <a:solidFill>
                  <a:srgbClr val="FF0000"/>
                </a:solidFill>
              </a:rPr>
              <a:t>panaderia</a:t>
            </a:r>
            <a:r>
              <a:rPr lang="en-US" sz="4800" dirty="0" smtClean="0"/>
              <a:t>?</a:t>
            </a:r>
          </a:p>
          <a:p>
            <a:pPr marL="0" indent="0">
              <a:buNone/>
            </a:pPr>
            <a:r>
              <a:rPr lang="en-US" sz="4800" dirty="0" smtClean="0"/>
              <a:t>Give other examples.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7497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Functional Phrases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Me </a:t>
            </a:r>
            <a:r>
              <a:rPr lang="en-US" sz="4800" dirty="0" err="1">
                <a:solidFill>
                  <a:srgbClr val="FF0000"/>
                </a:solidFill>
              </a:rPr>
              <a:t>gustaria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comprar</a:t>
            </a:r>
            <a:r>
              <a:rPr lang="en-US" sz="4800" dirty="0">
                <a:solidFill>
                  <a:srgbClr val="FF0000"/>
                </a:solidFill>
              </a:rPr>
              <a:t>……. (item)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	Un kilo de …………….</a:t>
            </a:r>
          </a:p>
          <a:p>
            <a:pPr marL="0" indent="0">
              <a:buNone/>
            </a:pPr>
            <a:r>
              <a:rPr lang="en-US" sz="4800" dirty="0" smtClean="0"/>
              <a:t>	</a:t>
            </a:r>
            <a:r>
              <a:rPr lang="en-US" sz="4800" dirty="0" err="1" smtClean="0"/>
              <a:t>Una</a:t>
            </a:r>
            <a:r>
              <a:rPr lang="en-US" sz="4800" dirty="0" smtClean="0"/>
              <a:t> </a:t>
            </a:r>
            <a:r>
              <a:rPr lang="en-US" sz="4800" dirty="0" err="1" smtClean="0"/>
              <a:t>libra</a:t>
            </a:r>
            <a:r>
              <a:rPr lang="en-US" sz="4800" dirty="0" smtClean="0"/>
              <a:t> de ……………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	</a:t>
            </a:r>
            <a:r>
              <a:rPr lang="en-US" sz="4800" dirty="0" err="1" smtClean="0"/>
              <a:t>Cual</a:t>
            </a:r>
            <a:r>
              <a:rPr lang="en-US" sz="4800" dirty="0" smtClean="0"/>
              <a:t> </a:t>
            </a:r>
            <a:r>
              <a:rPr lang="en-US" sz="4800" dirty="0" err="1" smtClean="0"/>
              <a:t>es</a:t>
            </a:r>
            <a:r>
              <a:rPr lang="en-US" sz="4800" dirty="0" smtClean="0"/>
              <a:t> el </a:t>
            </a:r>
            <a:r>
              <a:rPr lang="en-US" sz="4800" dirty="0" err="1" smtClean="0"/>
              <a:t>precio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585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tienda</a:t>
            </a:r>
            <a:r>
              <a:rPr lang="en-US" dirty="0" smtClean="0">
                <a:solidFill>
                  <a:srgbClr val="FF0000"/>
                </a:solidFill>
              </a:rPr>
              <a:t> (de la </a:t>
            </a:r>
            <a:r>
              <a:rPr lang="en-US" dirty="0" err="1" smtClean="0">
                <a:solidFill>
                  <a:srgbClr val="FF0000"/>
                </a:solidFill>
              </a:rPr>
              <a:t>esquina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690688"/>
            <a:ext cx="7427621" cy="4382297"/>
          </a:xfrm>
        </p:spPr>
      </p:pic>
    </p:spTree>
    <p:extLst>
      <p:ext uri="{BB962C8B-B14F-4D97-AF65-F5344CB8AC3E}">
        <p14:creationId xmlns:p14="http://schemas.microsoft.com/office/powerpoint/2010/main" val="121152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carniceria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2" y="1423746"/>
            <a:ext cx="6904383" cy="5178287"/>
          </a:xfrm>
        </p:spPr>
      </p:pic>
    </p:spTree>
    <p:extLst>
      <p:ext uri="{BB962C8B-B14F-4D97-AF65-F5344CB8AC3E}">
        <p14:creationId xmlns:p14="http://schemas.microsoft.com/office/powerpoint/2010/main" val="79149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pescaderia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5" y="1690688"/>
            <a:ext cx="6082540" cy="4357419"/>
          </a:xfrm>
        </p:spPr>
      </p:pic>
    </p:spTree>
    <p:extLst>
      <p:ext uri="{BB962C8B-B14F-4D97-AF65-F5344CB8AC3E}">
        <p14:creationId xmlns:p14="http://schemas.microsoft.com/office/powerpoint/2010/main" val="317833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panaderia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2" y="1470129"/>
            <a:ext cx="6452475" cy="4839356"/>
          </a:xfrm>
        </p:spPr>
      </p:pic>
    </p:spTree>
    <p:extLst>
      <p:ext uri="{BB962C8B-B14F-4D97-AF65-F5344CB8AC3E}">
        <p14:creationId xmlns:p14="http://schemas.microsoft.com/office/powerpoint/2010/main" val="216852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reposteria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8" y="1185207"/>
            <a:ext cx="7301947" cy="5476460"/>
          </a:xfrm>
        </p:spPr>
      </p:pic>
    </p:spTree>
    <p:extLst>
      <p:ext uri="{BB962C8B-B14F-4D97-AF65-F5344CB8AC3E}">
        <p14:creationId xmlns:p14="http://schemas.microsoft.com/office/powerpoint/2010/main" val="372193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 </a:t>
            </a:r>
            <a:r>
              <a:rPr lang="en-US" dirty="0" err="1" smtClean="0">
                <a:solidFill>
                  <a:srgbClr val="FF0000"/>
                </a:solidFill>
              </a:rPr>
              <a:t>neveria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paleteria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heladeria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65" y="1474733"/>
            <a:ext cx="4551469" cy="5245569"/>
          </a:xfrm>
        </p:spPr>
      </p:pic>
    </p:spTree>
    <p:extLst>
      <p:ext uri="{BB962C8B-B14F-4D97-AF65-F5344CB8AC3E}">
        <p14:creationId xmlns:p14="http://schemas.microsoft.com/office/powerpoint/2010/main" val="388138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Las </a:t>
            </a:r>
            <a:r>
              <a:rPr lang="en-US" dirty="0" err="1" smtClean="0">
                <a:solidFill>
                  <a:srgbClr val="FF0000"/>
                </a:solidFill>
              </a:rPr>
              <a:t>carnes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frias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26" y="1478652"/>
            <a:ext cx="7760405" cy="4789625"/>
          </a:xfrm>
        </p:spPr>
      </p:pic>
    </p:spTree>
    <p:extLst>
      <p:ext uri="{BB962C8B-B14F-4D97-AF65-F5344CB8AC3E}">
        <p14:creationId xmlns:p14="http://schemas.microsoft.com/office/powerpoint/2010/main" val="143750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85461" y="2186609"/>
            <a:ext cx="5102087" cy="2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El Mercado</vt:lpstr>
      <vt:lpstr>La tienda (de la esquina)</vt:lpstr>
      <vt:lpstr>La carniceria</vt:lpstr>
      <vt:lpstr>La pescaderia</vt:lpstr>
      <vt:lpstr>La panaderia</vt:lpstr>
      <vt:lpstr>La reposteria </vt:lpstr>
      <vt:lpstr>La neveria/paleteria/heladeria</vt:lpstr>
      <vt:lpstr>Las carnes frias</vt:lpstr>
      <vt:lpstr>PowerPoint Presentation</vt:lpstr>
      <vt:lpstr>Perdon donde esta __________ (place/store)?</vt:lpstr>
      <vt:lpstr>Functional Phrases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Mercado</dc:title>
  <dc:creator>Minerva</dc:creator>
  <cp:lastModifiedBy>Minerva</cp:lastModifiedBy>
  <cp:revision>6</cp:revision>
  <dcterms:created xsi:type="dcterms:W3CDTF">2014-02-16T00:19:55Z</dcterms:created>
  <dcterms:modified xsi:type="dcterms:W3CDTF">2014-10-07T01:31:02Z</dcterms:modified>
</cp:coreProperties>
</file>