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3C0F-AEAC-4F08-9696-8D757237CA1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B0B5-7507-4298-ADB4-E88F1802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6813"/>
          </a:xfrm>
        </p:spPr>
        <p:txBody>
          <a:bodyPr/>
          <a:lstStyle/>
          <a:p>
            <a:r>
              <a:rPr lang="en-US" dirty="0" smtClean="0"/>
              <a:t>DESCRIPCIONES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79175"/>
            <a:ext cx="9144000" cy="34938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2279175"/>
            <a:ext cx="5104263" cy="34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7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flojo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perezoso</a:t>
            </a:r>
            <a:r>
              <a:rPr lang="en-US" dirty="0" smtClean="0"/>
              <a:t>.     </a:t>
            </a:r>
            <a:r>
              <a:rPr lang="en-US" dirty="0" err="1" smtClean="0"/>
              <a:t>Ellas</a:t>
            </a:r>
            <a:r>
              <a:rPr lang="en-US" dirty="0" smtClean="0"/>
              <a:t> son </a:t>
            </a:r>
            <a:r>
              <a:rPr lang="en-US" dirty="0" err="1" smtClean="0">
                <a:solidFill>
                  <a:srgbClr val="FF0000"/>
                </a:solidFill>
              </a:rPr>
              <a:t>trabajadoras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Flojo</a:t>
            </a:r>
            <a:r>
              <a:rPr lang="en-US" dirty="0" smtClean="0"/>
              <a:t>/a							</a:t>
            </a:r>
            <a:r>
              <a:rPr lang="en-US" dirty="0" err="1" smtClean="0"/>
              <a:t>trabajador</a:t>
            </a:r>
            <a:r>
              <a:rPr lang="en-US" dirty="0" smtClean="0"/>
              <a:t>/a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68" y="3000374"/>
            <a:ext cx="4445996" cy="2950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46" y="2266011"/>
            <a:ext cx="3798627" cy="39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inteligente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6" y="1685937"/>
            <a:ext cx="4450023" cy="45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interesante</a:t>
            </a:r>
            <a:r>
              <a:rPr lang="en-US" dirty="0" smtClean="0"/>
              <a:t>. 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interesante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88" y="1608138"/>
            <a:ext cx="6848346" cy="45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malo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err="1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1468373"/>
            <a:ext cx="5333814" cy="39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pelirrojo</a:t>
            </a:r>
            <a:r>
              <a:rPr lang="en-US" dirty="0" smtClean="0">
                <a:solidFill>
                  <a:srgbClr val="FF0000"/>
                </a:solidFill>
              </a:rPr>
              <a:t>. 	</a:t>
            </a:r>
            <a:r>
              <a:rPr lang="en-US" dirty="0" smtClean="0"/>
              <a:t>		  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pelirroja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39" y="2083597"/>
            <a:ext cx="4078755" cy="383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54" y="1393423"/>
            <a:ext cx="3181610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rubio</a:t>
            </a:r>
            <a:r>
              <a:rPr lang="en-US" dirty="0" smtClean="0">
                <a:solidFill>
                  <a:srgbClr val="FF0000"/>
                </a:solidFill>
              </a:rPr>
              <a:t>.    </a:t>
            </a:r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rubio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08" y="2715906"/>
            <a:ext cx="4533786" cy="2833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36" y="1981994"/>
            <a:ext cx="26955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castaño</a:t>
            </a:r>
            <a:r>
              <a:rPr lang="en-US" dirty="0" smtClean="0">
                <a:solidFill>
                  <a:srgbClr val="FF0000"/>
                </a:solidFill>
              </a:rPr>
              <a:t>/café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42" y="2043552"/>
            <a:ext cx="4742762" cy="2916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90688"/>
            <a:ext cx="335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5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moreno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			 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morena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2494"/>
            <a:ext cx="4913763" cy="36853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50" y="1842447"/>
            <a:ext cx="3032658" cy="45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………..Ella </a:t>
            </a:r>
            <a:r>
              <a:rPr lang="en-US" dirty="0" err="1" smtClean="0"/>
              <a:t>tiene</a:t>
            </a:r>
            <a:r>
              <a:rPr lang="en-US" dirty="0" smtClean="0"/>
              <a:t>………..</a:t>
            </a:r>
            <a:r>
              <a:rPr lang="en-US" dirty="0" err="1" smtClean="0">
                <a:solidFill>
                  <a:srgbClr val="FF0000"/>
                </a:solidFill>
              </a:rPr>
              <a:t>ojos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negros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69068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9062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Ojos </a:t>
            </a:r>
            <a:r>
              <a:rPr lang="en-US" dirty="0" err="1" smtClean="0">
                <a:solidFill>
                  <a:srgbClr val="FF0000"/>
                </a:solidFill>
              </a:rPr>
              <a:t>azules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90" y="1825625"/>
            <a:ext cx="5917819" cy="4351338"/>
          </a:xfrm>
        </p:spPr>
      </p:pic>
    </p:spTree>
    <p:extLst>
      <p:ext uri="{BB962C8B-B14F-4D97-AF65-F5344CB8AC3E}">
        <p14:creationId xmlns:p14="http://schemas.microsoft.com/office/powerpoint/2010/main" val="11912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el/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alto.</a:t>
            </a:r>
            <a:r>
              <a:rPr lang="en-US" dirty="0" smtClean="0"/>
              <a:t>					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bajo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alta</a:t>
            </a:r>
            <a:r>
              <a:rPr lang="en-US" dirty="0" err="1" smtClean="0"/>
              <a:t>.</a:t>
            </a:r>
            <a:r>
              <a:rPr lang="en-US" dirty="0" smtClean="0"/>
              <a:t>					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baja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alto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dirty="0" err="1" smtClean="0"/>
              <a:t>bajo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1965277"/>
            <a:ext cx="3971498" cy="46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Ojos </a:t>
            </a:r>
            <a:r>
              <a:rPr lang="en-US" dirty="0" err="1" smtClean="0">
                <a:solidFill>
                  <a:srgbClr val="FF0000"/>
                </a:solidFill>
              </a:rPr>
              <a:t>verdes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328624" cy="4351338"/>
          </a:xfrm>
        </p:spPr>
      </p:pic>
    </p:spTree>
    <p:extLst>
      <p:ext uri="{BB962C8B-B14F-4D97-AF65-F5344CB8AC3E}">
        <p14:creationId xmlns:p14="http://schemas.microsoft.com/office/powerpoint/2010/main" val="301285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Ojos </a:t>
            </a:r>
            <a:r>
              <a:rPr lang="en-US" dirty="0" smtClean="0">
                <a:solidFill>
                  <a:srgbClr val="FF0000"/>
                </a:solidFill>
              </a:rPr>
              <a:t>cafes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0" y="1825625"/>
            <a:ext cx="5638620" cy="4351338"/>
          </a:xfrm>
        </p:spPr>
      </p:pic>
    </p:spTree>
    <p:extLst>
      <p:ext uri="{BB962C8B-B14F-4D97-AF65-F5344CB8AC3E}">
        <p14:creationId xmlns:p14="http://schemas.microsoft.com/office/powerpoint/2010/main" val="250126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Ojos </a:t>
            </a:r>
            <a:r>
              <a:rPr lang="en-US" dirty="0" smtClean="0">
                <a:solidFill>
                  <a:srgbClr val="FF0000"/>
                </a:solidFill>
              </a:rPr>
              <a:t>color </a:t>
            </a:r>
            <a:r>
              <a:rPr lang="en-US" dirty="0" err="1" smtClean="0">
                <a:solidFill>
                  <a:srgbClr val="FF0000"/>
                </a:solidFill>
              </a:rPr>
              <a:t>caramelo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85557"/>
            <a:ext cx="4691406" cy="4691406"/>
          </a:xfrm>
        </p:spPr>
      </p:pic>
    </p:spTree>
    <p:extLst>
      <p:ext uri="{BB962C8B-B14F-4D97-AF65-F5344CB8AC3E}">
        <p14:creationId xmlns:p14="http://schemas.microsoft.com/office/powerpoint/2010/main" val="93855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corto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77" y="1293362"/>
            <a:ext cx="290089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46" y="1690688"/>
            <a:ext cx="2994675" cy="44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largo.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12" y="1690688"/>
            <a:ext cx="333577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82" y="1690688"/>
            <a:ext cx="3364626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el?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guapo</a:t>
            </a:r>
            <a:r>
              <a:rPr lang="en-US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				  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feo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639" y="2483892"/>
            <a:ext cx="8024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Guapo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					  </a:t>
            </a:r>
            <a:r>
              <a:rPr lang="en-US" sz="3600" dirty="0" err="1" smtClean="0"/>
              <a:t>feo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6" y="1992572"/>
            <a:ext cx="4147387" cy="41161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1" y="1992572"/>
            <a:ext cx="4304929" cy="35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guapa</a:t>
            </a:r>
            <a:r>
              <a:rPr lang="en-US" dirty="0" smtClean="0"/>
              <a:t>.  				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fea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27" y="1825625"/>
            <a:ext cx="6709545" cy="4351338"/>
          </a:xfrm>
        </p:spPr>
      </p:pic>
      <p:sp>
        <p:nvSpPr>
          <p:cNvPr id="5" name="TextBox 4"/>
          <p:cNvSpPr txBox="1"/>
          <p:nvPr/>
        </p:nvSpPr>
        <p:spPr>
          <a:xfrm>
            <a:off x="409433" y="2852382"/>
            <a:ext cx="1061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Bonita</a:t>
            </a:r>
          </a:p>
          <a:p>
            <a:r>
              <a:rPr lang="en-US" sz="3600" dirty="0" err="1" smtClean="0"/>
              <a:t>Guapa</a:t>
            </a:r>
            <a:r>
              <a:rPr lang="en-US" sz="3600" dirty="0" smtClean="0"/>
              <a:t>									 </a:t>
            </a:r>
            <a:r>
              <a:rPr lang="en-US" sz="3600" dirty="0" err="1" smtClean="0"/>
              <a:t>fea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825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buena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gente</a:t>
            </a:r>
            <a:r>
              <a:rPr lang="en-US" dirty="0" smtClean="0">
                <a:solidFill>
                  <a:srgbClr val="FF0000"/>
                </a:solidFill>
              </a:rPr>
              <a:t>/persona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El/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amigable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Buena </a:t>
            </a:r>
            <a:r>
              <a:rPr lang="en-US" dirty="0" err="1" smtClean="0"/>
              <a:t>gente</a:t>
            </a:r>
            <a:r>
              <a:rPr lang="en-US" dirty="0" smtClean="0"/>
              <a:t>		</a:t>
            </a:r>
          </a:p>
          <a:p>
            <a:r>
              <a:rPr lang="en-US" dirty="0" err="1" smtClean="0"/>
              <a:t>Amigable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3" y="1940243"/>
            <a:ext cx="396240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2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chistoso</a:t>
            </a:r>
            <a:r>
              <a:rPr lang="en-US" dirty="0" smtClean="0"/>
              <a:t>.		  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chistosa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Chistoso</a:t>
            </a:r>
            <a:r>
              <a:rPr lang="en-US" dirty="0" smtClean="0"/>
              <a:t>/a</a:t>
            </a:r>
          </a:p>
          <a:p>
            <a:r>
              <a:rPr lang="en-US" dirty="0" err="1" smtClean="0"/>
              <a:t>Comico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8" y="1540562"/>
            <a:ext cx="3275462" cy="436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89" y="1825625"/>
            <a:ext cx="4813111" cy="3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Serio/a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21" y="1928678"/>
            <a:ext cx="3926552" cy="39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Ella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atletica</a:t>
            </a:r>
            <a:r>
              <a:rPr lang="en-US" dirty="0" smtClean="0">
                <a:solidFill>
                  <a:srgbClr val="FF0000"/>
                </a:solidFill>
              </a:rPr>
              <a:t>. 	</a:t>
            </a:r>
            <a:r>
              <a:rPr lang="en-US" dirty="0" smtClean="0"/>
              <a:t>			El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atletico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Atletico/a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1" y="1560259"/>
            <a:ext cx="7320818" cy="4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Nosotros</a:t>
            </a:r>
            <a:r>
              <a:rPr lang="en-US" sz="4000" dirty="0" smtClean="0"/>
              <a:t> </a:t>
            </a:r>
            <a:r>
              <a:rPr lang="en-US" sz="4000" dirty="0" err="1" smtClean="0"/>
              <a:t>somos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extrovertidos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r>
              <a:rPr lang="en-US" sz="4000" dirty="0" smtClean="0"/>
              <a:t>		 El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timido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Extrovertido</a:t>
            </a:r>
            <a:r>
              <a:rPr lang="en-US" dirty="0" smtClean="0"/>
              <a:t>/a						</a:t>
            </a:r>
            <a:r>
              <a:rPr lang="en-US" dirty="0" err="1" smtClean="0"/>
              <a:t>timido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8" y="2770495"/>
            <a:ext cx="4621075" cy="347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81" y="2366963"/>
            <a:ext cx="3505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DESCRIPCIONES</vt:lpstr>
      <vt:lpstr>¿Cómo es el/ella? El es alto.     El es bajo. Ella es alta.     Ella es baja.</vt:lpstr>
      <vt:lpstr>¿Cómo es el? El es guapo.       El es feo.</vt:lpstr>
      <vt:lpstr>¿Cómo es ella?  Ella es guapa.       Ella es fea. </vt:lpstr>
      <vt:lpstr>El/ella es buena gente/persona. El/ella es amigable.</vt:lpstr>
      <vt:lpstr>El es chistoso.    Ella es chistosa.</vt:lpstr>
      <vt:lpstr>Ella es seria.</vt:lpstr>
      <vt:lpstr>Ella es atletica.     El es atletico.</vt:lpstr>
      <vt:lpstr>Nosotros somos extrovertidos.   El es timido.</vt:lpstr>
      <vt:lpstr>El es flojo/perezoso.     Ellas son trabajadoras.</vt:lpstr>
      <vt:lpstr>El es inteligente.</vt:lpstr>
      <vt:lpstr>El es interesante. El libro es interesante</vt:lpstr>
      <vt:lpstr>El es malo.</vt:lpstr>
      <vt:lpstr>El es pelirrojo.       Ella es pelirroja.</vt:lpstr>
      <vt:lpstr>El tiene pelo rubio.    Ella tiene pelo rubio.</vt:lpstr>
      <vt:lpstr>El/ella tiene pelo castaño/café.</vt:lpstr>
      <vt:lpstr>El es moreno.      Ella es morena.</vt:lpstr>
      <vt:lpstr>El tiene………..Ella tiene………..ojos negros</vt:lpstr>
      <vt:lpstr>Ojos azules</vt:lpstr>
      <vt:lpstr>Ojos verdes</vt:lpstr>
      <vt:lpstr>Ojos cafes</vt:lpstr>
      <vt:lpstr>Ojos color caramelo</vt:lpstr>
      <vt:lpstr>El/ella tiene pelo corto</vt:lpstr>
      <vt:lpstr>El/ella tiene pelo largo.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es el/ella?</dc:title>
  <dc:creator>Minerva</dc:creator>
  <cp:lastModifiedBy>Minerva</cp:lastModifiedBy>
  <cp:revision>4</cp:revision>
  <dcterms:created xsi:type="dcterms:W3CDTF">2015-09-13T22:38:22Z</dcterms:created>
  <dcterms:modified xsi:type="dcterms:W3CDTF">2015-09-13T23:03:37Z</dcterms:modified>
</cp:coreProperties>
</file>