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9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4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3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7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9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7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1655-5D55-40D5-945C-8B7848C82228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4976-8D9B-46E9-91CA-7CFE9B67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Unit 1 review!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(Sra. Soto)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6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0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hamburguesas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para la </a:t>
            </a:r>
            <a:r>
              <a:rPr lang="en-US" dirty="0" err="1" smtClean="0"/>
              <a:t>cena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								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17" y="1975750"/>
            <a:ext cx="3365487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0" y="1856095"/>
            <a:ext cx="5237063" cy="40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0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64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Juan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jugar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videojuegos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domingos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									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5" y="2191591"/>
            <a:ext cx="410255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95" y="2191591"/>
            <a:ext cx="4735005" cy="41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smtClean="0"/>
              <a:t>Let’s practice Writing!</a:t>
            </a:r>
            <a:br>
              <a:rPr lang="en-US" b="1" dirty="0" smtClean="0"/>
            </a:br>
            <a:r>
              <a:rPr lang="en-US" sz="2000" b="1" dirty="0" smtClean="0"/>
              <a:t>You are going to go as an exchanged student to Chile. Send an email to your pen-pal Ruben with whom you will be staying with. You must include the following: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56096"/>
            <a:ext cx="10202839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</a:rPr>
              <a:t>Greeting</a:t>
            </a:r>
            <a:endParaRPr lang="en-US" sz="2800" dirty="0" smtClean="0">
              <a:effectLst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</a:rPr>
              <a:t>Your name</a:t>
            </a:r>
            <a:endParaRPr lang="en-US" sz="2800" dirty="0" smtClean="0">
              <a:effectLst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</a:rPr>
              <a:t>A description of yourself including </a:t>
            </a:r>
            <a:endParaRPr lang="en-US" sz="2800" dirty="0" smtClean="0">
              <a:effectLst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</a:rPr>
              <a:t>-age</a:t>
            </a:r>
            <a:endParaRPr lang="en-US" sz="2800" dirty="0" smtClean="0">
              <a:effectLst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</a:rPr>
              <a:t>-what you look like</a:t>
            </a:r>
            <a:endParaRPr lang="en-US" sz="2800" dirty="0" smtClean="0">
              <a:effectLst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</a:rPr>
              <a:t>-your personality</a:t>
            </a:r>
            <a:endParaRPr lang="en-US" sz="2800" dirty="0" smtClean="0">
              <a:effectLst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</a:rPr>
              <a:t>-one thing you like </a:t>
            </a:r>
            <a:endParaRPr lang="en-US" sz="2800" dirty="0" smtClean="0">
              <a:effectLst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</a:rPr>
              <a:t>-one thing you dislike 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456596"/>
            <a:ext cx="10515599" cy="440140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r>
              <a:rPr lang="en-US" dirty="0"/>
              <a:t>Tell about 2 family members. One must be male and one female!</a:t>
            </a:r>
          </a:p>
          <a:p>
            <a:r>
              <a:rPr lang="en-US" dirty="0"/>
              <a:t>                         </a:t>
            </a:r>
            <a:r>
              <a:rPr lang="en-US" dirty="0" smtClean="0"/>
              <a:t>	   -</a:t>
            </a:r>
            <a:r>
              <a:rPr lang="en-US" dirty="0"/>
              <a:t>describe what each person looks like</a:t>
            </a:r>
          </a:p>
          <a:p>
            <a:r>
              <a:rPr lang="en-US" dirty="0"/>
              <a:t>                                 -describe each person’s personality</a:t>
            </a:r>
          </a:p>
          <a:p>
            <a:pPr lvl="0"/>
            <a:r>
              <a:rPr lang="en-US" dirty="0"/>
              <a:t>End by asking </a:t>
            </a:r>
            <a:r>
              <a:rPr lang="en-US" dirty="0" smtClean="0"/>
              <a:t>Ruben </a:t>
            </a:r>
            <a:r>
              <a:rPr lang="en-US" dirty="0"/>
              <a:t>a specific question about </a:t>
            </a:r>
            <a:r>
              <a:rPr lang="en-US" dirty="0" smtClean="0"/>
              <a:t>himself or his </a:t>
            </a:r>
            <a:r>
              <a:rPr lang="en-US" dirty="0"/>
              <a:t>family. (</a:t>
            </a:r>
            <a:r>
              <a:rPr lang="en-US" i="1" dirty="0"/>
              <a:t>Do not ask about name, health, age, origin</a:t>
            </a:r>
            <a:r>
              <a:rPr lang="en-US" i="1" dirty="0" smtClean="0"/>
              <a:t>!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Don’t forget to use cohesive devices such as </a:t>
            </a:r>
            <a:r>
              <a:rPr lang="en-US" b="1" dirty="0" smtClean="0"/>
              <a:t>and (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b="1" dirty="0" smtClean="0"/>
              <a:t>)</a:t>
            </a:r>
            <a:r>
              <a:rPr lang="en-US" dirty="0" smtClean="0"/>
              <a:t>/</a:t>
            </a:r>
            <a:r>
              <a:rPr lang="en-US" b="1" dirty="0" smtClean="0"/>
              <a:t>or</a:t>
            </a:r>
            <a:r>
              <a:rPr lang="en-US" dirty="0"/>
              <a:t>/ </a:t>
            </a:r>
            <a:r>
              <a:rPr lang="en-US" b="1" dirty="0" smtClean="0"/>
              <a:t>but (</a:t>
            </a:r>
            <a:r>
              <a:rPr lang="en-US" b="1" dirty="0" err="1" smtClean="0">
                <a:solidFill>
                  <a:srgbClr val="FF0000"/>
                </a:solidFill>
              </a:rPr>
              <a:t>pero</a:t>
            </a:r>
            <a:r>
              <a:rPr lang="en-US" b="1" dirty="0" smtClean="0"/>
              <a:t>)</a:t>
            </a:r>
            <a:r>
              <a:rPr lang="en-US" dirty="0" smtClean="0"/>
              <a:t>/ </a:t>
            </a:r>
            <a:r>
              <a:rPr lang="en-US" b="1" dirty="0"/>
              <a:t>also</a:t>
            </a:r>
            <a:r>
              <a:rPr lang="en-US" dirty="0"/>
              <a:t> to make your email flow nicely!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8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19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Contesta</a:t>
            </a:r>
            <a:r>
              <a:rPr lang="en-US" dirty="0" smtClean="0"/>
              <a:t>/Answer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19869"/>
            <a:ext cx="9144000" cy="4203510"/>
          </a:xfrm>
        </p:spPr>
        <p:txBody>
          <a:bodyPr/>
          <a:lstStyle/>
          <a:p>
            <a:pPr lvl="0"/>
            <a:r>
              <a:rPr lang="en-US" dirty="0"/>
              <a:t>¿</a:t>
            </a:r>
            <a:r>
              <a:rPr lang="en-US" dirty="0" err="1"/>
              <a:t>Còmo</a:t>
            </a:r>
            <a:r>
              <a:rPr lang="en-US" dirty="0"/>
              <a:t> </a:t>
            </a:r>
            <a:r>
              <a:rPr lang="en-US" dirty="0" err="1"/>
              <a:t>estàs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¿</a:t>
            </a:r>
            <a:r>
              <a:rPr lang="en-US" dirty="0" err="1"/>
              <a:t>Còmo</a:t>
            </a:r>
            <a:r>
              <a:rPr lang="en-US" dirty="0"/>
              <a:t> </a:t>
            </a:r>
            <a:r>
              <a:rPr lang="en-US" dirty="0" err="1"/>
              <a:t>eres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¿</a:t>
            </a:r>
            <a:r>
              <a:rPr lang="en-US" dirty="0" err="1"/>
              <a:t>Còmo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llamas?</a:t>
            </a:r>
          </a:p>
          <a:p>
            <a:pPr lvl="0"/>
            <a:r>
              <a:rPr lang="en-US" dirty="0"/>
              <a:t>¿</a:t>
            </a:r>
            <a:r>
              <a:rPr lang="en-US" dirty="0" err="1"/>
              <a:t>Cuàntos</a:t>
            </a:r>
            <a:r>
              <a:rPr lang="en-US" dirty="0"/>
              <a:t> </a:t>
            </a:r>
            <a:r>
              <a:rPr lang="en-US" dirty="0" err="1"/>
              <a:t>hermanos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¿</a:t>
            </a:r>
            <a:r>
              <a:rPr lang="en-US" dirty="0" err="1"/>
              <a:t>Cuàntos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¿</a:t>
            </a:r>
            <a:r>
              <a:rPr lang="en-US" dirty="0" err="1"/>
              <a:t>Què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8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You will interview a student. Make a questionnaire</a:t>
            </a:r>
            <a:br>
              <a:rPr lang="en-US" sz="3600" dirty="0" smtClean="0"/>
            </a:br>
            <a:r>
              <a:rPr lang="en-US" sz="3600" dirty="0" smtClean="0"/>
              <a:t>asking the following questions and write their answers.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yourself: Me </a:t>
            </a:r>
            <a:r>
              <a:rPr lang="en-US" dirty="0" err="1" smtClean="0"/>
              <a:t>llamo</a:t>
            </a:r>
            <a:r>
              <a:rPr lang="en-US" dirty="0" smtClean="0"/>
              <a:t> _____________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Còmo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</a:t>
            </a:r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/>
              <a:t>Còmo</a:t>
            </a:r>
            <a:r>
              <a:rPr lang="en-US" dirty="0"/>
              <a:t> </a:t>
            </a:r>
            <a:r>
              <a:rPr lang="en-US" dirty="0" err="1"/>
              <a:t>estàs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Cuàntos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¿</a:t>
            </a:r>
            <a:r>
              <a:rPr lang="en-US" dirty="0" err="1"/>
              <a:t>Còmo</a:t>
            </a:r>
            <a:r>
              <a:rPr lang="en-US" dirty="0"/>
              <a:t> </a:t>
            </a:r>
            <a:r>
              <a:rPr lang="en-US" dirty="0" err="1"/>
              <a:t>eres</a:t>
            </a:r>
            <a:r>
              <a:rPr lang="en-US" dirty="0"/>
              <a:t>?</a:t>
            </a:r>
          </a:p>
          <a:p>
            <a:r>
              <a:rPr lang="en-US" dirty="0" smtClean="0"/>
              <a:t>¿</a:t>
            </a:r>
            <a:r>
              <a:rPr lang="en-US" dirty="0" err="1"/>
              <a:t>Cuàntos</a:t>
            </a:r>
            <a:r>
              <a:rPr lang="en-US" dirty="0"/>
              <a:t> </a:t>
            </a:r>
            <a:r>
              <a:rPr lang="en-US" dirty="0" err="1"/>
              <a:t>hermanos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?</a:t>
            </a:r>
          </a:p>
          <a:p>
            <a:r>
              <a:rPr lang="en-US" dirty="0" smtClean="0"/>
              <a:t>¿</a:t>
            </a:r>
            <a:r>
              <a:rPr lang="en-US" dirty="0" err="1"/>
              <a:t>Què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6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00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tiene</a:t>
            </a:r>
            <a:r>
              <a:rPr lang="en-US" dirty="0" smtClean="0"/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pelo</a:t>
            </a:r>
            <a:r>
              <a:rPr lang="en-US" dirty="0" smtClean="0">
                <a:solidFill>
                  <a:srgbClr val="FF0000"/>
                </a:solidFill>
              </a:rPr>
              <a:t> largo </a:t>
            </a:r>
            <a:r>
              <a:rPr lang="en-US" dirty="0" smtClean="0"/>
              <a:t>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alto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						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48" y="1530188"/>
            <a:ext cx="3271281" cy="49030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35" y="2373071"/>
            <a:ext cx="2919645" cy="40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es</a:t>
            </a:r>
            <a:r>
              <a:rPr lang="en-US" dirty="0" smtClean="0"/>
              <a:t> mi </a:t>
            </a:r>
            <a:r>
              <a:rPr lang="en-US" dirty="0" err="1" smtClean="0">
                <a:solidFill>
                  <a:srgbClr val="FF0000"/>
                </a:solidFill>
              </a:rPr>
              <a:t>abuelo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viejo</a:t>
            </a:r>
            <a:r>
              <a:rPr lang="en-US" dirty="0" smtClean="0"/>
              <a:t>. </a:t>
            </a:r>
            <a:r>
              <a:rPr lang="en-US" dirty="0" err="1" smtClean="0"/>
              <a:t>Tiene</a:t>
            </a:r>
            <a:r>
              <a:rPr lang="en-US" dirty="0" smtClean="0"/>
              <a:t> el </a:t>
            </a:r>
            <a:r>
              <a:rPr lang="en-US" dirty="0" err="1" smtClean="0">
                <a:solidFill>
                  <a:srgbClr val="FF0000"/>
                </a:solidFill>
              </a:rPr>
              <a:t>pelo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corto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								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11" y="2101097"/>
            <a:ext cx="3084394" cy="40534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2" y="2101097"/>
            <a:ext cx="2950191" cy="44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547"/>
            <a:ext cx="10515600" cy="13631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 llama </a:t>
            </a:r>
            <a:r>
              <a:rPr lang="en-US" dirty="0" err="1" smtClean="0"/>
              <a:t>Ruffo</a:t>
            </a:r>
            <a:r>
              <a:rPr lang="en-US" dirty="0" smtClean="0"/>
              <a:t> 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timido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									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5434"/>
            <a:ext cx="4441288" cy="33309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5434"/>
            <a:ext cx="5507330" cy="38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4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smtClean="0">
                <a:solidFill>
                  <a:srgbClr val="FF0000"/>
                </a:solidFill>
              </a:rPr>
              <a:t>primero</a:t>
            </a:r>
            <a:r>
              <a:rPr lang="en-US" dirty="0" smtClean="0"/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enero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										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2005396"/>
            <a:ext cx="3021751" cy="40677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76" y="2005396"/>
            <a:ext cx="3834000" cy="48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7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son</a:t>
            </a:r>
            <a:r>
              <a:rPr lang="en-US" dirty="0" smtClean="0"/>
              <a:t> </a:t>
            </a:r>
            <a:r>
              <a:rPr lang="en-US" dirty="0" err="1" smtClean="0"/>
              <a:t>ocho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400" dirty="0" smtClean="0"/>
              <a:t>1)     3 + 5 = 8				2)   8 -5 =3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396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Veintitres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menos</a:t>
            </a:r>
            <a:r>
              <a:rPr lang="en-US" dirty="0" smtClean="0"/>
              <a:t>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son</a:t>
            </a:r>
            <a:r>
              <a:rPr lang="en-US" dirty="0" smtClean="0"/>
              <a:t> </a:t>
            </a:r>
            <a:r>
              <a:rPr lang="en-US" dirty="0" err="1" smtClean="0"/>
              <a:t>diecinueve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4000" dirty="0"/>
          </a:p>
          <a:p>
            <a:r>
              <a:rPr lang="en-US" sz="4000" dirty="0" smtClean="0"/>
              <a:t>A)     25 – 4 = 21					B)   23-4=19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403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197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More Unit 1 review!</vt:lpstr>
      <vt:lpstr>Contesta/Answer</vt:lpstr>
      <vt:lpstr>You will interview a student. Make a questionnaire asking the following questions and write their answers.</vt:lpstr>
      <vt:lpstr>El tiene el pelo largo y es alto.  1      2</vt:lpstr>
      <vt:lpstr>El es mi abuelo y es viejo. Tiene el pelo corto.  1        2</vt:lpstr>
      <vt:lpstr> Mi perro se llama Ruffo y es timido.  1         2</vt:lpstr>
      <vt:lpstr>Hoy es el primero de enero.  1          2</vt:lpstr>
      <vt:lpstr>   tres y cinco son ocho</vt:lpstr>
      <vt:lpstr>Veintitres menos cuatro son diecinueve</vt:lpstr>
      <vt:lpstr>Me gustan la hamburguesas para la cena.  1        2</vt:lpstr>
      <vt:lpstr>A Juan le gusta jugar videojuegos los domingos.  1         2</vt:lpstr>
      <vt:lpstr>Let’s practice Writing! You are going to go as an exchanged student to Chile. Send an email to your pen-pal Ruben with whom you will be staying with. You must include the following: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Unit 1 review!</dc:title>
  <dc:creator>Minerva</dc:creator>
  <cp:lastModifiedBy>Minerva</cp:lastModifiedBy>
  <cp:revision>4</cp:revision>
  <dcterms:created xsi:type="dcterms:W3CDTF">2015-09-20T21:55:34Z</dcterms:created>
  <dcterms:modified xsi:type="dcterms:W3CDTF">2015-09-20T22:19:14Z</dcterms:modified>
</cp:coreProperties>
</file>