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70" r:id="rId6"/>
    <p:sldId id="271" r:id="rId7"/>
    <p:sldId id="272" r:id="rId8"/>
    <p:sldId id="259" r:id="rId9"/>
    <p:sldId id="260" r:id="rId10"/>
    <p:sldId id="269" r:id="rId11"/>
    <p:sldId id="261" r:id="rId12"/>
    <p:sldId id="262" r:id="rId13"/>
    <p:sldId id="264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2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5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F529E-D479-462A-9F88-FFEE5ACB230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98B5-0992-4F88-83EE-3B1F1724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4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err="1" smtClean="0"/>
              <a:t>Mi</a:t>
            </a:r>
            <a:r>
              <a:rPr lang="en-US" b="1" dirty="0" smtClean="0"/>
              <a:t> FAMILIA / LA FAMILIA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4" y="1989398"/>
            <a:ext cx="36704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hermanos</a:t>
            </a:r>
            <a:r>
              <a:rPr lang="en-US" dirty="0" smtClean="0"/>
              <a:t> </a:t>
            </a:r>
            <a:r>
              <a:rPr lang="en-US" sz="1800" dirty="0" smtClean="0"/>
              <a:t>(take masculine side when pluralizing)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58" y="1299037"/>
            <a:ext cx="6522098" cy="4891574"/>
          </a:xfrm>
        </p:spPr>
      </p:pic>
      <p:sp>
        <p:nvSpPr>
          <p:cNvPr id="5" name="Left-Right Arrow 4"/>
          <p:cNvSpPr/>
          <p:nvPr/>
        </p:nvSpPr>
        <p:spPr>
          <a:xfrm>
            <a:off x="4490114" y="5186149"/>
            <a:ext cx="2470245" cy="6277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4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primo			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prim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>
                <a:solidFill>
                  <a:srgbClr val="FF0000"/>
                </a:solidFill>
              </a:rPr>
              <a:t> / </a:t>
            </a:r>
            <a:r>
              <a:rPr lang="en-US" dirty="0" smtClean="0"/>
              <a:t>las </a:t>
            </a:r>
            <a:r>
              <a:rPr lang="en-US" dirty="0" err="1" smtClean="0"/>
              <a:t>prim</a:t>
            </a:r>
            <a:r>
              <a:rPr lang="en-US" dirty="0" err="1" smtClean="0">
                <a:solidFill>
                  <a:srgbClr val="FF0000"/>
                </a:solidFill>
              </a:rPr>
              <a:t>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La prima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357349" y="450376"/>
            <a:ext cx="736979" cy="10099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99" y="1690688"/>
            <a:ext cx="6526647" cy="489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9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300"/>
          </a:xfrm>
        </p:spPr>
        <p:txBody>
          <a:bodyPr/>
          <a:lstStyle/>
          <a:p>
            <a:r>
              <a:rPr lang="en-US" dirty="0" smtClean="0"/>
              <a:t>			El </a:t>
            </a:r>
            <a:r>
              <a:rPr lang="en-US" dirty="0" err="1" smtClean="0"/>
              <a:t>tio</a:t>
            </a:r>
            <a:r>
              <a:rPr lang="en-US" dirty="0" smtClean="0"/>
              <a:t>        la </a:t>
            </a:r>
            <a:r>
              <a:rPr lang="en-US" dirty="0" err="1" smtClean="0"/>
              <a:t>tia</a:t>
            </a:r>
            <a:r>
              <a:rPr lang="en-US" dirty="0" smtClean="0"/>
              <a:t>  =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88" y="1131413"/>
            <a:ext cx="7326100" cy="54945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135272" y="1131413"/>
            <a:ext cx="436728" cy="1119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96000" y="1131413"/>
            <a:ext cx="436728" cy="1119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abuelo</a:t>
            </a:r>
            <a:r>
              <a:rPr lang="en-US" dirty="0" smtClean="0"/>
              <a:t>/</a:t>
            </a:r>
            <a:r>
              <a:rPr lang="en-US" dirty="0" err="1" smtClean="0"/>
              <a:t>abuelito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503683"/>
            <a:ext cx="4722126" cy="6292158"/>
          </a:xfrm>
        </p:spPr>
      </p:pic>
      <p:sp>
        <p:nvSpPr>
          <p:cNvPr id="5" name="Left Arrow 4"/>
          <p:cNvSpPr/>
          <p:nvPr/>
        </p:nvSpPr>
        <p:spPr>
          <a:xfrm>
            <a:off x="8584442" y="2306472"/>
            <a:ext cx="3439235" cy="6005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abuela</a:t>
            </a:r>
            <a:r>
              <a:rPr lang="en-US" dirty="0" smtClean="0"/>
              <a:t>/</a:t>
            </a:r>
            <a:r>
              <a:rPr lang="en-US" dirty="0" err="1" smtClean="0"/>
              <a:t>abuelita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4" y="1467897"/>
            <a:ext cx="6441719" cy="483129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9376012" y="2251881"/>
            <a:ext cx="2265528" cy="8325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1848" y="1410044"/>
            <a:ext cx="10515600" cy="47669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9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abuel</a:t>
            </a:r>
            <a:r>
              <a:rPr lang="en-US" dirty="0" err="1" smtClean="0">
                <a:solidFill>
                  <a:srgbClr val="FF0000"/>
                </a:solidFill>
              </a:rPr>
              <a:t>os</a:t>
            </a:r>
            <a:r>
              <a:rPr lang="en-US" dirty="0" smtClean="0"/>
              <a:t> </a:t>
            </a:r>
            <a:r>
              <a:rPr lang="en-US" sz="1800" dirty="0" smtClean="0"/>
              <a:t>(take the masculine side if pluralizing)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8" y="1690688"/>
            <a:ext cx="3514092" cy="46824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05" y="1690688"/>
            <a:ext cx="5461283" cy="4095963"/>
          </a:xfrm>
          <a:prstGeom prst="rect">
            <a:avLst/>
          </a:prstGeom>
        </p:spPr>
      </p:pic>
      <p:sp>
        <p:nvSpPr>
          <p:cNvPr id="7" name="Block Arc 6"/>
          <p:cNvSpPr/>
          <p:nvPr/>
        </p:nvSpPr>
        <p:spPr>
          <a:xfrm>
            <a:off x="2679582" y="1404085"/>
            <a:ext cx="6127845" cy="2157981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3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mascotas</a:t>
            </a:r>
            <a:r>
              <a:rPr lang="en-US" dirty="0" smtClean="0"/>
              <a:t>=  El </a:t>
            </a:r>
            <a:r>
              <a:rPr lang="en-US" dirty="0" err="1" smtClean="0"/>
              <a:t>perro</a:t>
            </a:r>
            <a:r>
              <a:rPr lang="en-US" dirty="0" smtClean="0"/>
              <a:t>             El </a:t>
            </a:r>
            <a:r>
              <a:rPr lang="en-US" dirty="0" err="1" smtClean="0"/>
              <a:t>gato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09" y="1690688"/>
            <a:ext cx="50890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40" y="1821122"/>
            <a:ext cx="6141493" cy="34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6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5740235"/>
          </a:xfrm>
        </p:spPr>
        <p:txBody>
          <a:bodyPr/>
          <a:lstStyle/>
          <a:p>
            <a:r>
              <a:rPr lang="en-US" dirty="0" smtClean="0"/>
              <a:t>El amigo				</a:t>
            </a:r>
            <a:r>
              <a:rPr lang="en-US" dirty="0" err="1" smtClean="0"/>
              <a:t>los</a:t>
            </a:r>
            <a:r>
              <a:rPr lang="en-US" dirty="0" smtClean="0"/>
              <a:t> amig</a:t>
            </a:r>
            <a:r>
              <a:rPr lang="en-US" b="1" dirty="0" smtClean="0">
                <a:solidFill>
                  <a:srgbClr val="FF0000"/>
                </a:solidFill>
              </a:rPr>
              <a:t>os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amiga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3111689" y="349723"/>
            <a:ext cx="1132765" cy="1433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1" y="1518313"/>
            <a:ext cx="6250675" cy="468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4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madre</a:t>
            </a:r>
            <a:r>
              <a:rPr lang="en-US" dirty="0" smtClean="0"/>
              <a:t>/la mama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4" y="1345452"/>
            <a:ext cx="6578222" cy="4933667"/>
          </a:xfrm>
        </p:spPr>
      </p:pic>
      <p:sp>
        <p:nvSpPr>
          <p:cNvPr id="8" name="Right Arrow 7"/>
          <p:cNvSpPr/>
          <p:nvPr/>
        </p:nvSpPr>
        <p:spPr>
          <a:xfrm>
            <a:off x="3998794" y="3061658"/>
            <a:ext cx="2893325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0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padre/ el papa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33" y="1509960"/>
            <a:ext cx="6348534" cy="4762537"/>
          </a:xfrm>
        </p:spPr>
      </p:pic>
      <p:sp>
        <p:nvSpPr>
          <p:cNvPr id="7" name="Right Arrow 6"/>
          <p:cNvSpPr/>
          <p:nvPr/>
        </p:nvSpPr>
        <p:spPr>
          <a:xfrm>
            <a:off x="1733266" y="3521122"/>
            <a:ext cx="2811438" cy="709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7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padr</a:t>
            </a:r>
            <a:r>
              <a:rPr lang="en-US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 </a:t>
            </a:r>
            <a:r>
              <a:rPr lang="en-US" sz="1800" dirty="0" smtClean="0"/>
              <a:t>(take masculine side when pluralizing)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14" y="1566317"/>
            <a:ext cx="3224325" cy="4836487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5008728" y="2756848"/>
            <a:ext cx="1187356" cy="4352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hijo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00" y="1514901"/>
            <a:ext cx="6214600" cy="4662062"/>
          </a:xfrm>
        </p:spPr>
      </p:pic>
      <p:sp>
        <p:nvSpPr>
          <p:cNvPr id="5" name="Left Arrow 4"/>
          <p:cNvSpPr/>
          <p:nvPr/>
        </p:nvSpPr>
        <p:spPr>
          <a:xfrm>
            <a:off x="7887269" y="3848669"/>
            <a:ext cx="3466531" cy="8188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hija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614149"/>
            <a:ext cx="7417085" cy="5562814"/>
          </a:xfrm>
        </p:spPr>
      </p:pic>
      <p:sp>
        <p:nvSpPr>
          <p:cNvPr id="7" name="Left Arrow 6"/>
          <p:cNvSpPr/>
          <p:nvPr/>
        </p:nvSpPr>
        <p:spPr>
          <a:xfrm>
            <a:off x="7956644" y="3452883"/>
            <a:ext cx="3689445" cy="5459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8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hermano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16" y="729243"/>
            <a:ext cx="6808701" cy="510652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8884693" y="1856096"/>
            <a:ext cx="2469107" cy="11737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hermana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48" y="761100"/>
            <a:ext cx="7489952" cy="5617464"/>
          </a:xfrm>
        </p:spPr>
      </p:pic>
      <p:sp>
        <p:nvSpPr>
          <p:cNvPr id="5" name="Right Arrow 4"/>
          <p:cNvSpPr/>
          <p:nvPr/>
        </p:nvSpPr>
        <p:spPr>
          <a:xfrm>
            <a:off x="2606722" y="3125337"/>
            <a:ext cx="2743200" cy="103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7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64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Mi FAMILIA / LA FAMILIA</vt:lpstr>
      <vt:lpstr>PowerPoint Presentation</vt:lpstr>
      <vt:lpstr>La madre/la mama</vt:lpstr>
      <vt:lpstr>El padre/ el papa</vt:lpstr>
      <vt:lpstr>Los padres (take masculine side when pluralizing)</vt:lpstr>
      <vt:lpstr>El hijo </vt:lpstr>
      <vt:lpstr>La hija</vt:lpstr>
      <vt:lpstr>El hermano</vt:lpstr>
      <vt:lpstr>La hermana</vt:lpstr>
      <vt:lpstr>Los hermanos (take masculine side when pluralizing)</vt:lpstr>
      <vt:lpstr>El primo   los primos / las primas  La prima</vt:lpstr>
      <vt:lpstr>   El tio        la tia  = los tios</vt:lpstr>
      <vt:lpstr>El abuelo/abuelito</vt:lpstr>
      <vt:lpstr>La abuela/abuelita</vt:lpstr>
      <vt:lpstr>Los abuelos (take the masculine side if pluralizing)</vt:lpstr>
      <vt:lpstr>Las mascotas=  El perro             El gato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 por Sra. Weisman</dc:title>
  <dc:creator>Minerva</dc:creator>
  <cp:lastModifiedBy>Minerva</cp:lastModifiedBy>
  <cp:revision>4</cp:revision>
  <dcterms:created xsi:type="dcterms:W3CDTF">2015-09-13T21:48:42Z</dcterms:created>
  <dcterms:modified xsi:type="dcterms:W3CDTF">2015-09-13T22:17:05Z</dcterms:modified>
</cp:coreProperties>
</file>