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9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0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0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9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668D-2A8A-4495-A7A5-F6700AB68EB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8CD2C-3D8F-4E43-AF4C-7B542B82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4bNwIp5lw-s?list=PLOdaf18RopKKc4aevtuKFjh_krfPJgGL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0815"/>
            <a:ext cx="9144000" cy="865463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Calentamiento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Hoy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miercoles</a:t>
            </a:r>
            <a:r>
              <a:rPr lang="en-US" sz="3200" dirty="0" smtClean="0"/>
              <a:t>, 22 de </a:t>
            </a:r>
            <a:r>
              <a:rPr lang="en-US" sz="3200" dirty="0" err="1" smtClean="0"/>
              <a:t>Octubre</a:t>
            </a:r>
            <a:r>
              <a:rPr lang="en-US" sz="3200" dirty="0" smtClean="0"/>
              <a:t> del 2014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96278"/>
            <a:ext cx="9144000" cy="425394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Make a list of all of the body parts you know in Spanish.</a:t>
            </a:r>
          </a:p>
          <a:p>
            <a:r>
              <a:rPr lang="en-US" dirty="0" smtClean="0"/>
              <a:t>Can you recall the following parts? Write English and Spanish.</a:t>
            </a:r>
          </a:p>
          <a:p>
            <a:endParaRPr lang="en-US" dirty="0"/>
          </a:p>
          <a:p>
            <a:r>
              <a:rPr lang="en-US" dirty="0" smtClean="0"/>
              <a:t>Head=</a:t>
            </a:r>
          </a:p>
          <a:p>
            <a:r>
              <a:rPr lang="en-US" dirty="0" smtClean="0"/>
              <a:t>Hand=</a:t>
            </a:r>
          </a:p>
          <a:p>
            <a:r>
              <a:rPr lang="en-US" dirty="0" smtClean="0"/>
              <a:t>Mouth=</a:t>
            </a:r>
          </a:p>
          <a:p>
            <a:r>
              <a:rPr lang="en-US" dirty="0" smtClean="0"/>
              <a:t>Leg=</a:t>
            </a:r>
          </a:p>
          <a:p>
            <a:r>
              <a:rPr lang="en-US" dirty="0" smtClean="0"/>
              <a:t>Eyes=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8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garganta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6" y="1867942"/>
            <a:ext cx="4622524" cy="3816102"/>
          </a:xfrm>
        </p:spPr>
      </p:pic>
      <p:sp>
        <p:nvSpPr>
          <p:cNvPr id="7" name="Right Arrow 6"/>
          <p:cNvSpPr/>
          <p:nvPr/>
        </p:nvSpPr>
        <p:spPr>
          <a:xfrm>
            <a:off x="2093844" y="4651513"/>
            <a:ext cx="388288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estómago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3" y="2198998"/>
            <a:ext cx="3896139" cy="3896139"/>
          </a:xfrm>
        </p:spPr>
      </p:pic>
      <p:sp>
        <p:nvSpPr>
          <p:cNvPr id="7" name="Down Arrow 6"/>
          <p:cNvSpPr/>
          <p:nvPr/>
        </p:nvSpPr>
        <p:spPr>
          <a:xfrm>
            <a:off x="7209183" y="1510748"/>
            <a:ext cx="715617" cy="31275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espalda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1549176"/>
            <a:ext cx="2851175" cy="4627787"/>
          </a:xfrm>
        </p:spPr>
      </p:pic>
      <p:sp>
        <p:nvSpPr>
          <p:cNvPr id="5" name="Right Arrow 4"/>
          <p:cNvSpPr/>
          <p:nvPr/>
        </p:nvSpPr>
        <p:spPr>
          <a:xfrm>
            <a:off x="1378226" y="3816626"/>
            <a:ext cx="4651513" cy="37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brazo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23" y="1825625"/>
            <a:ext cx="3714954" cy="4351338"/>
          </a:xfrm>
        </p:spPr>
      </p:pic>
    </p:spTree>
    <p:extLst>
      <p:ext uri="{BB962C8B-B14F-4D97-AF65-F5344CB8AC3E}">
        <p14:creationId xmlns:p14="http://schemas.microsoft.com/office/powerpoint/2010/main" val="175173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muñeca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1981994"/>
            <a:ext cx="3017562" cy="4521012"/>
          </a:xfrm>
        </p:spPr>
      </p:pic>
    </p:spTree>
    <p:extLst>
      <p:ext uri="{BB962C8B-B14F-4D97-AF65-F5344CB8AC3E}">
        <p14:creationId xmlns:p14="http://schemas.microsoft.com/office/powerpoint/2010/main" val="226762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mano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3360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pierna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24" y="1690688"/>
            <a:ext cx="4057622" cy="4351338"/>
          </a:xfrm>
        </p:spPr>
      </p:pic>
    </p:spTree>
    <p:extLst>
      <p:ext uri="{BB962C8B-B14F-4D97-AF65-F5344CB8AC3E}">
        <p14:creationId xmlns:p14="http://schemas.microsoft.com/office/powerpoint/2010/main" val="210190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rodilla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32" y="2130425"/>
            <a:ext cx="7397274" cy="4351338"/>
          </a:xfrm>
        </p:spPr>
      </p:pic>
      <p:sp>
        <p:nvSpPr>
          <p:cNvPr id="5" name="Down Arrow 4"/>
          <p:cNvSpPr/>
          <p:nvPr/>
        </p:nvSpPr>
        <p:spPr>
          <a:xfrm>
            <a:off x="6506817" y="1444487"/>
            <a:ext cx="596348" cy="2001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tobillo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3" y="2500096"/>
            <a:ext cx="4591106" cy="3430605"/>
          </a:xfrm>
        </p:spPr>
      </p:pic>
      <p:sp>
        <p:nvSpPr>
          <p:cNvPr id="5" name="Down Arrow 4"/>
          <p:cNvSpPr/>
          <p:nvPr/>
        </p:nvSpPr>
        <p:spPr>
          <a:xfrm>
            <a:off x="6032666" y="2093843"/>
            <a:ext cx="450574" cy="2451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pie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7" y="1920472"/>
            <a:ext cx="4303643" cy="3733410"/>
          </a:xfrm>
        </p:spPr>
      </p:pic>
    </p:spTree>
    <p:extLst>
      <p:ext uri="{BB962C8B-B14F-4D97-AF65-F5344CB8AC3E}">
        <p14:creationId xmlns:p14="http://schemas.microsoft.com/office/powerpoint/2010/main" val="178140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ARGENTINA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83" y="2021750"/>
            <a:ext cx="4789833" cy="2993645"/>
          </a:xfrm>
        </p:spPr>
      </p:pic>
    </p:spTree>
    <p:extLst>
      <p:ext uri="{BB962C8B-B14F-4D97-AF65-F5344CB8AC3E}">
        <p14:creationId xmlns:p14="http://schemas.microsoft.com/office/powerpoint/2010/main" val="365486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Juanito</a:t>
            </a:r>
            <a:r>
              <a:rPr lang="en-US" sz="5400" b="1" dirty="0"/>
              <a:t> </a:t>
            </a:r>
            <a:r>
              <a:rPr lang="en-US" sz="5400" b="1" dirty="0" err="1" smtClean="0"/>
              <a:t>cuando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Baila</a:t>
            </a:r>
            <a:r>
              <a:rPr lang="en-US" sz="5400" b="1" dirty="0" smtClean="0"/>
              <a:t> (song)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Listen to the song and join in.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>
                <a:hlinkClick r:id="rId2"/>
              </a:rPr>
              <a:t>http://youtu.be/4bNwIp5lw-s?list=PLOdaf18RopKKc4aevtuKFjh_krfPJgGLg</a:t>
            </a:r>
            <a:endParaRPr lang="en-US" sz="5400" dirty="0" smtClean="0"/>
          </a:p>
          <a:p>
            <a:pPr marL="0" indent="0" algn="ctr">
              <a:buNone/>
            </a:pP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13975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duele</a:t>
            </a:r>
            <a:r>
              <a:rPr lang="en-US" b="1" dirty="0" smtClean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What hurts?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/>
              <a:t> </a:t>
            </a:r>
            <a:r>
              <a:rPr lang="en-US" dirty="0" err="1" smtClean="0"/>
              <a:t>duele</a:t>
            </a:r>
            <a:r>
              <a:rPr lang="en-US" dirty="0" smtClean="0"/>
              <a:t>? Me </a:t>
            </a:r>
            <a:r>
              <a:rPr lang="en-US" dirty="0" err="1" smtClean="0"/>
              <a:t>duele</a:t>
            </a:r>
            <a:r>
              <a:rPr lang="en-US" dirty="0" smtClean="0"/>
              <a:t> ________________ (body part)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</a:t>
            </a:r>
            <a:r>
              <a:rPr lang="en-US" dirty="0" smtClean="0"/>
              <a:t> </a:t>
            </a:r>
            <a:r>
              <a:rPr lang="en-US" dirty="0" err="1" smtClean="0"/>
              <a:t>duele</a:t>
            </a:r>
            <a:r>
              <a:rPr lang="en-US" dirty="0" smtClean="0"/>
              <a:t>? Le </a:t>
            </a:r>
            <a:r>
              <a:rPr lang="en-US" dirty="0" err="1" smtClean="0"/>
              <a:t>duele</a:t>
            </a:r>
            <a:r>
              <a:rPr lang="en-US" dirty="0" smtClean="0"/>
              <a:t> __________________</a:t>
            </a:r>
          </a:p>
          <a:p>
            <a:r>
              <a:rPr lang="en-US" dirty="0" err="1" smtClean="0"/>
              <a:t>Que</a:t>
            </a:r>
            <a:r>
              <a:rPr lang="en-US" dirty="0" smtClean="0">
                <a:solidFill>
                  <a:srgbClr val="FF0000"/>
                </a:solidFill>
              </a:rPr>
              <a:t> les </a:t>
            </a:r>
            <a:r>
              <a:rPr lang="en-US" dirty="0" err="1" smtClean="0"/>
              <a:t>duele</a:t>
            </a:r>
            <a:r>
              <a:rPr lang="en-US" dirty="0" smtClean="0"/>
              <a:t>? Les </a:t>
            </a:r>
            <a:r>
              <a:rPr lang="en-US" dirty="0" err="1" smtClean="0"/>
              <a:t>duele</a:t>
            </a:r>
            <a:r>
              <a:rPr lang="en-US" dirty="0" smtClean="0"/>
              <a:t> ________________</a:t>
            </a:r>
          </a:p>
          <a:p>
            <a:r>
              <a:rPr lang="en-US" dirty="0" err="1" smtClean="0"/>
              <a:t>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duele</a:t>
            </a:r>
            <a:r>
              <a:rPr lang="en-US" dirty="0" smtClean="0"/>
              <a:t>?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duele</a:t>
            </a:r>
            <a:r>
              <a:rPr lang="en-US" dirty="0" smtClean="0"/>
              <a:t> 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0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cabeza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0" y="2040835"/>
            <a:ext cx="4351338" cy="4351338"/>
          </a:xfrm>
        </p:spPr>
      </p:pic>
      <p:sp>
        <p:nvSpPr>
          <p:cNvPr id="5" name="Down Arrow 4"/>
          <p:cNvSpPr/>
          <p:nvPr/>
        </p:nvSpPr>
        <p:spPr>
          <a:xfrm>
            <a:off x="5234608" y="1404731"/>
            <a:ext cx="1722783" cy="12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8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cara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78" y="1825625"/>
            <a:ext cx="4123444" cy="4351338"/>
          </a:xfrm>
        </p:spPr>
      </p:pic>
    </p:spTree>
    <p:extLst>
      <p:ext uri="{BB962C8B-B14F-4D97-AF65-F5344CB8AC3E}">
        <p14:creationId xmlns:p14="http://schemas.microsoft.com/office/powerpoint/2010/main" val="141123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nariz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76" y="1825625"/>
            <a:ext cx="4400847" cy="4351338"/>
          </a:xfrm>
        </p:spPr>
      </p:pic>
    </p:spTree>
    <p:extLst>
      <p:ext uri="{BB962C8B-B14F-4D97-AF65-F5344CB8AC3E}">
        <p14:creationId xmlns:p14="http://schemas.microsoft.com/office/powerpoint/2010/main" val="19643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mejilla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56" y="2290467"/>
            <a:ext cx="3273287" cy="3937789"/>
          </a:xfrm>
        </p:spPr>
      </p:pic>
      <p:sp>
        <p:nvSpPr>
          <p:cNvPr id="5" name="Right Arrow 4"/>
          <p:cNvSpPr/>
          <p:nvPr/>
        </p:nvSpPr>
        <p:spPr>
          <a:xfrm>
            <a:off x="2524538" y="4259361"/>
            <a:ext cx="3869635" cy="781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boca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13" y="1953766"/>
            <a:ext cx="3744773" cy="3860591"/>
          </a:xfrm>
        </p:spPr>
      </p:pic>
    </p:spTree>
    <p:extLst>
      <p:ext uri="{BB962C8B-B14F-4D97-AF65-F5344CB8AC3E}">
        <p14:creationId xmlns:p14="http://schemas.microsoft.com/office/powerpoint/2010/main" val="314183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dientes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020094"/>
            <a:ext cx="4953000" cy="3962400"/>
          </a:xfrm>
        </p:spPr>
      </p:pic>
      <p:sp>
        <p:nvSpPr>
          <p:cNvPr id="5" name="Down Arrow 4"/>
          <p:cNvSpPr/>
          <p:nvPr/>
        </p:nvSpPr>
        <p:spPr>
          <a:xfrm>
            <a:off x="5671930" y="1577008"/>
            <a:ext cx="662609" cy="177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0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La(s) </a:t>
            </a:r>
            <a:r>
              <a:rPr lang="en-US" dirty="0" err="1" smtClean="0"/>
              <a:t>oreja</a:t>
            </a:r>
            <a:r>
              <a:rPr lang="en-US" dirty="0" smtClean="0"/>
              <a:t> (s)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6955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129</Words>
  <Application>Microsoft Office PowerPoint</Application>
  <PresentationFormat>Widescreen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Calentamiento Hoy es miercoles, 22 de Octubre del 2014</vt:lpstr>
      <vt:lpstr>ARGENTINA</vt:lpstr>
      <vt:lpstr>La cabeza</vt:lpstr>
      <vt:lpstr>La cara</vt:lpstr>
      <vt:lpstr>La nariz</vt:lpstr>
      <vt:lpstr>La mejilla</vt:lpstr>
      <vt:lpstr>La boca</vt:lpstr>
      <vt:lpstr>Los dientes</vt:lpstr>
      <vt:lpstr>La(s) oreja (s)</vt:lpstr>
      <vt:lpstr>La garganta</vt:lpstr>
      <vt:lpstr>El estómago</vt:lpstr>
      <vt:lpstr>La espalda</vt:lpstr>
      <vt:lpstr>El brazo</vt:lpstr>
      <vt:lpstr>La muñeca</vt:lpstr>
      <vt:lpstr>La mano</vt:lpstr>
      <vt:lpstr>La pierna</vt:lpstr>
      <vt:lpstr>La rodilla</vt:lpstr>
      <vt:lpstr>El tobillo</vt:lpstr>
      <vt:lpstr>El pie</vt:lpstr>
      <vt:lpstr>Juanito cuando Baila (song)</vt:lpstr>
      <vt:lpstr>Que te duele?  What hurts?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Calentamiento Hoy es lunes, 4 de noviembre, del 2013</dc:title>
  <dc:creator>Minerva</dc:creator>
  <cp:lastModifiedBy>Minerva</cp:lastModifiedBy>
  <cp:revision>10</cp:revision>
  <dcterms:created xsi:type="dcterms:W3CDTF">2013-11-04T03:09:19Z</dcterms:created>
  <dcterms:modified xsi:type="dcterms:W3CDTF">2014-10-22T00:13:23Z</dcterms:modified>
</cp:coreProperties>
</file>