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8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6" r:id="rId15"/>
    <p:sldId id="277" r:id="rId16"/>
    <p:sldId id="278" r:id="rId17"/>
    <p:sldId id="279" r:id="rId18"/>
    <p:sldId id="268" r:id="rId19"/>
    <p:sldId id="269" r:id="rId20"/>
    <p:sldId id="270" r:id="rId21"/>
    <p:sldId id="271" r:id="rId22"/>
    <p:sldId id="274" r:id="rId23"/>
  </p:sldIdLst>
  <p:sldSz cx="12192000" cy="6858000"/>
  <p:notesSz cx="7086600" cy="90249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4AAC-18EA-4E4A-A2E8-DE61132134C7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8573-24EA-4BE0-AE98-5542A44C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7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4AAC-18EA-4E4A-A2E8-DE61132134C7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8573-24EA-4BE0-AE98-5542A44C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7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4AAC-18EA-4E4A-A2E8-DE61132134C7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8573-24EA-4BE0-AE98-5542A44C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5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4AAC-18EA-4E4A-A2E8-DE61132134C7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8573-24EA-4BE0-AE98-5542A44C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5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4AAC-18EA-4E4A-A2E8-DE61132134C7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8573-24EA-4BE0-AE98-5542A44C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5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4AAC-18EA-4E4A-A2E8-DE61132134C7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8573-24EA-4BE0-AE98-5542A44C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6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4AAC-18EA-4E4A-A2E8-DE61132134C7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8573-24EA-4BE0-AE98-5542A44C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4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4AAC-18EA-4E4A-A2E8-DE61132134C7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8573-24EA-4BE0-AE98-5542A44C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4AAC-18EA-4E4A-A2E8-DE61132134C7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8573-24EA-4BE0-AE98-5542A44C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4AAC-18EA-4E4A-A2E8-DE61132134C7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8573-24EA-4BE0-AE98-5542A44C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4AAC-18EA-4E4A-A2E8-DE61132134C7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8573-24EA-4BE0-AE98-5542A44C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4AAC-18EA-4E4A-A2E8-DE61132134C7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A8573-24EA-4BE0-AE98-5542A44C2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2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9307"/>
            <a:ext cx="9144000" cy="183365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CALENTAMIENTO</a:t>
            </a:r>
            <a:r>
              <a:rPr lang="en-US" dirty="0"/>
              <a:t/>
            </a:r>
            <a:br>
              <a:rPr lang="en-US" dirty="0"/>
            </a:br>
            <a:r>
              <a:rPr lang="en-US" sz="4000" b="1" dirty="0" smtClean="0"/>
              <a:t>Hoy </a:t>
            </a:r>
            <a:r>
              <a:rPr lang="en-US" sz="4000" b="1" dirty="0" err="1" smtClean="0"/>
              <a:t>es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martes</a:t>
            </a:r>
            <a:r>
              <a:rPr lang="en-US" sz="4000" b="1" dirty="0" smtClean="0"/>
              <a:t> </a:t>
            </a:r>
            <a:r>
              <a:rPr lang="en-US" sz="4000" b="1" dirty="0" smtClean="0"/>
              <a:t>, </a:t>
            </a:r>
            <a:r>
              <a:rPr lang="en-US" sz="4000" b="1" dirty="0" smtClean="0"/>
              <a:t>8 de </a:t>
            </a:r>
            <a:r>
              <a:rPr lang="en-US" sz="4000" b="1" dirty="0" err="1" smtClean="0"/>
              <a:t>septiembre</a:t>
            </a:r>
            <a:r>
              <a:rPr lang="en-US" sz="4000" b="1" dirty="0" smtClean="0"/>
              <a:t> </a:t>
            </a:r>
            <a:r>
              <a:rPr lang="en-US" sz="4000" b="1" dirty="0" smtClean="0"/>
              <a:t>del 2014.</a:t>
            </a:r>
            <a:br>
              <a:rPr lang="en-US" sz="4000" b="1" dirty="0" smtClean="0"/>
            </a:b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92961"/>
            <a:ext cx="9745014" cy="435935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Translate into English. Write the Spanish sentence then write the translation.</a:t>
            </a:r>
          </a:p>
          <a:p>
            <a:pPr algn="l"/>
            <a:endParaRPr lang="en-US" sz="3600" dirty="0" smtClean="0"/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 smtClean="0"/>
              <a:t>Hay un </a:t>
            </a:r>
            <a:r>
              <a:rPr lang="en-US" sz="3600" dirty="0" err="1" smtClean="0"/>
              <a:t>librero</a:t>
            </a:r>
            <a:r>
              <a:rPr lang="en-US" sz="3600" dirty="0" smtClean="0"/>
              <a:t> en la </a:t>
            </a:r>
            <a:r>
              <a:rPr lang="en-US" sz="3600" dirty="0" err="1" smtClean="0"/>
              <a:t>oficina</a:t>
            </a:r>
            <a:r>
              <a:rPr lang="en-US" sz="3600" dirty="0" smtClean="0"/>
              <a:t>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 err="1" smtClean="0"/>
              <a:t>Mi</a:t>
            </a:r>
            <a:r>
              <a:rPr lang="en-US" sz="3600" dirty="0" smtClean="0"/>
              <a:t> casa </a:t>
            </a:r>
            <a:r>
              <a:rPr lang="en-US" sz="3600" dirty="0" err="1" smtClean="0"/>
              <a:t>tiene</a:t>
            </a:r>
            <a:r>
              <a:rPr lang="en-US" sz="3600" dirty="0" smtClean="0"/>
              <a:t> </a:t>
            </a:r>
            <a:r>
              <a:rPr lang="en-US" sz="3600" dirty="0" err="1" smtClean="0"/>
              <a:t>tres</a:t>
            </a:r>
            <a:r>
              <a:rPr lang="en-US" sz="3600" dirty="0" smtClean="0"/>
              <a:t> </a:t>
            </a:r>
            <a:r>
              <a:rPr lang="en-US" sz="3600" dirty="0" err="1" smtClean="0"/>
              <a:t>habitaciones</a:t>
            </a:r>
            <a:r>
              <a:rPr lang="en-US" sz="3600" dirty="0" smtClean="0"/>
              <a:t>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 err="1" smtClean="0"/>
              <a:t>Mi</a:t>
            </a:r>
            <a:r>
              <a:rPr lang="en-US" sz="3600" dirty="0" smtClean="0"/>
              <a:t> </a:t>
            </a:r>
            <a:r>
              <a:rPr lang="en-US" sz="3600" dirty="0" err="1" smtClean="0"/>
              <a:t>familia</a:t>
            </a:r>
            <a:r>
              <a:rPr lang="en-US" sz="3600" dirty="0" smtClean="0"/>
              <a:t> come en la </a:t>
            </a:r>
            <a:r>
              <a:rPr lang="en-US" sz="3600" dirty="0" err="1" smtClean="0"/>
              <a:t>cocina</a:t>
            </a:r>
            <a:r>
              <a:rPr lang="en-US" sz="3600" dirty="0" smtClean="0"/>
              <a:t>.</a:t>
            </a:r>
          </a:p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69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426"/>
            <a:ext cx="10515600" cy="60095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err="1" smtClean="0"/>
              <a:t>Alimentar</a:t>
            </a:r>
            <a:r>
              <a:rPr lang="en-US" sz="4400" dirty="0" smtClean="0"/>
              <a:t> al </a:t>
            </a:r>
            <a:r>
              <a:rPr lang="en-US" sz="4400" dirty="0" err="1" smtClean="0"/>
              <a:t>bebe</a:t>
            </a:r>
            <a:r>
              <a:rPr lang="en-US" sz="4400" dirty="0" smtClean="0"/>
              <a:t>…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			</a:t>
            </a:r>
            <a:r>
              <a:rPr lang="en-US" sz="4400" dirty="0" err="1" smtClean="0"/>
              <a:t>Alimentar</a:t>
            </a:r>
            <a:r>
              <a:rPr lang="en-US" sz="4400" dirty="0" smtClean="0"/>
              <a:t> al </a:t>
            </a:r>
            <a:r>
              <a:rPr lang="en-US" sz="4400" dirty="0" err="1" smtClean="0"/>
              <a:t>perro</a:t>
            </a: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err="1" smtClean="0"/>
              <a:t>Cuidar</a:t>
            </a:r>
            <a:r>
              <a:rPr lang="en-US" sz="4400" dirty="0" smtClean="0"/>
              <a:t> al </a:t>
            </a:r>
            <a:r>
              <a:rPr lang="en-US" sz="4400" dirty="0" err="1" smtClean="0"/>
              <a:t>bebe</a:t>
            </a:r>
            <a:r>
              <a:rPr lang="en-US" sz="4400" dirty="0" smtClean="0"/>
              <a:t> ………</a:t>
            </a:r>
            <a:endParaRPr lang="en-US" sz="4400" dirty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928" y="306140"/>
            <a:ext cx="3357164" cy="2281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34" y="1893129"/>
            <a:ext cx="3018165" cy="2281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701" y="3184156"/>
            <a:ext cx="2240597" cy="319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7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5400" dirty="0" err="1"/>
              <a:t>p</a:t>
            </a:r>
            <a:r>
              <a:rPr lang="en-US" sz="5400" dirty="0" err="1" smtClean="0"/>
              <a:t>oner</a:t>
            </a:r>
            <a:r>
              <a:rPr lang="en-US" sz="5400" dirty="0" smtClean="0"/>
              <a:t> la mesa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79" y="1133474"/>
            <a:ext cx="5589718" cy="506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0880"/>
            <a:ext cx="10515600" cy="54860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 err="1" smtClean="0"/>
              <a:t>Ver</a:t>
            </a:r>
            <a:r>
              <a:rPr lang="en-US" sz="4800" dirty="0" smtClean="0"/>
              <a:t> la television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 err="1"/>
              <a:t>t</a:t>
            </a:r>
            <a:r>
              <a:rPr lang="en-US" sz="4800" dirty="0" err="1" smtClean="0"/>
              <a:t>extear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129" y="934719"/>
            <a:ext cx="3935599" cy="2689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782" y="3430939"/>
            <a:ext cx="3703706" cy="298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6400"/>
            <a:ext cx="10515600" cy="581152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5400" dirty="0" err="1" smtClean="0"/>
              <a:t>Bajar</a:t>
            </a:r>
            <a:r>
              <a:rPr lang="en-US" sz="5400" dirty="0" smtClean="0"/>
              <a:t> (</a:t>
            </a:r>
            <a:r>
              <a:rPr lang="en-US" sz="5400" dirty="0" err="1" smtClean="0"/>
              <a:t>musica,videos</a:t>
            </a:r>
            <a:r>
              <a:rPr lang="en-US" sz="5400" dirty="0" smtClean="0"/>
              <a:t>)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 err="1" smtClean="0"/>
              <a:t>Revisar</a:t>
            </a:r>
            <a:r>
              <a:rPr lang="en-US" sz="5400" dirty="0" smtClean="0"/>
              <a:t>  (Facebook, </a:t>
            </a:r>
            <a:r>
              <a:rPr lang="en-US" sz="5400" dirty="0" err="1" smtClean="0"/>
              <a:t>correo</a:t>
            </a:r>
            <a:r>
              <a:rPr lang="en-US" sz="5400" dirty="0" smtClean="0"/>
              <a:t> </a:t>
            </a:r>
            <a:r>
              <a:rPr lang="en-US" sz="5400" dirty="0" err="1" smtClean="0"/>
              <a:t>electronico</a:t>
            </a:r>
            <a:r>
              <a:rPr lang="en-US" sz="5400" dirty="0" smtClean="0"/>
              <a:t>, </a:t>
            </a:r>
            <a:r>
              <a:rPr lang="en-US" sz="5400" dirty="0" err="1" smtClean="0"/>
              <a:t>myspace</a:t>
            </a:r>
            <a:r>
              <a:rPr lang="en-US" sz="5400" dirty="0" smtClean="0"/>
              <a:t>, </a:t>
            </a:r>
            <a:r>
              <a:rPr lang="en-US" sz="5400" dirty="0" err="1" smtClean="0"/>
              <a:t>etc</a:t>
            </a:r>
            <a:r>
              <a:rPr lang="en-US" sz="5400" dirty="0" smtClean="0"/>
              <a:t>)</a:t>
            </a:r>
          </a:p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20" y="683766"/>
            <a:ext cx="3332483" cy="1713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39" y="4064000"/>
            <a:ext cx="3440948" cy="2468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26" y="4064000"/>
            <a:ext cx="2114867" cy="211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PIZARRAS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69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READING AS A CLASS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07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PAST TENSE – </a:t>
            </a:r>
            <a:r>
              <a:rPr lang="en-US" sz="3600" b="1" dirty="0" err="1" smtClean="0">
                <a:solidFill>
                  <a:srgbClr val="FF0000"/>
                </a:solidFill>
              </a:rPr>
              <a:t>Pasado</a:t>
            </a:r>
            <a:r>
              <a:rPr lang="en-US" sz="3600" b="1" dirty="0" smtClean="0">
                <a:solidFill>
                  <a:srgbClr val="FF0000"/>
                </a:solidFill>
              </a:rPr>
              <a:t> o </a:t>
            </a:r>
            <a:r>
              <a:rPr lang="en-US" sz="3600" b="1" dirty="0" err="1" smtClean="0">
                <a:solidFill>
                  <a:srgbClr val="FF0000"/>
                </a:solidFill>
              </a:rPr>
              <a:t>Preterito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/>
              <a:t>(I.B.)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b="1" dirty="0" smtClean="0"/>
              <a:t>Describes an action that already happened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0" y="1690688"/>
            <a:ext cx="5384800" cy="5017463"/>
          </a:xfrm>
        </p:spPr>
      </p:pic>
    </p:spTree>
    <p:extLst>
      <p:ext uri="{BB962C8B-B14F-4D97-AF65-F5344CB8AC3E}">
        <p14:creationId xmlns:p14="http://schemas.microsoft.com/office/powerpoint/2010/main" val="3881777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err="1" smtClean="0"/>
              <a:t>Despues</a:t>
            </a:r>
            <a:r>
              <a:rPr lang="en-US" b="1" u="sng" dirty="0" smtClean="0"/>
              <a:t> de la </a:t>
            </a:r>
            <a:r>
              <a:rPr lang="en-US" b="1" u="sng" dirty="0" err="1" smtClean="0"/>
              <a:t>Escuela</a:t>
            </a:r>
            <a:r>
              <a:rPr lang="en-US" b="1" u="sng" dirty="0" smtClean="0"/>
              <a:t>   (SKIT)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A) </a:t>
            </a:r>
            <a:r>
              <a:rPr lang="en-US" sz="4000" dirty="0" err="1"/>
              <a:t>Hola</a:t>
            </a:r>
            <a:r>
              <a:rPr lang="en-US" sz="4000" dirty="0"/>
              <a:t> ______________ a </a:t>
            </a:r>
            <a:r>
              <a:rPr lang="en-US" sz="4000" dirty="0" err="1"/>
              <a:t>donde</a:t>
            </a:r>
            <a:r>
              <a:rPr lang="en-US" sz="4000" dirty="0"/>
              <a:t> vas?</a:t>
            </a:r>
          </a:p>
          <a:p>
            <a:pPr marL="0" indent="0">
              <a:buNone/>
            </a:pPr>
            <a:r>
              <a:rPr lang="en-US" sz="4000" dirty="0"/>
              <a:t>B) </a:t>
            </a:r>
            <a:r>
              <a:rPr lang="en-US" sz="4000" dirty="0" err="1"/>
              <a:t>Voy</a:t>
            </a:r>
            <a:r>
              <a:rPr lang="en-US" sz="4000" dirty="0"/>
              <a:t> a ________________. Y </a:t>
            </a:r>
            <a:r>
              <a:rPr lang="en-US" sz="4000" dirty="0" err="1"/>
              <a:t>tu</a:t>
            </a:r>
            <a:r>
              <a:rPr lang="en-US" sz="4000" dirty="0"/>
              <a:t>?</a:t>
            </a:r>
          </a:p>
          <a:p>
            <a:pPr marL="0" indent="0">
              <a:buNone/>
            </a:pPr>
            <a:r>
              <a:rPr lang="en-US" sz="4000" dirty="0"/>
              <a:t>A) </a:t>
            </a:r>
            <a:r>
              <a:rPr lang="en-US" sz="4000" dirty="0" err="1"/>
              <a:t>Yo</a:t>
            </a:r>
            <a:r>
              <a:rPr lang="en-US" sz="4000" dirty="0"/>
              <a:t> </a:t>
            </a:r>
            <a:r>
              <a:rPr lang="en-US" sz="4000" dirty="0" err="1"/>
              <a:t>voy</a:t>
            </a:r>
            <a:r>
              <a:rPr lang="en-US" sz="4000" dirty="0"/>
              <a:t> a _________________. </a:t>
            </a:r>
            <a:r>
              <a:rPr lang="en-US" sz="4000" dirty="0" err="1"/>
              <a:t>Tengo</a:t>
            </a:r>
            <a:r>
              <a:rPr lang="en-US" sz="4000" dirty="0"/>
              <a:t> </a:t>
            </a:r>
            <a:r>
              <a:rPr lang="en-US" sz="4000" dirty="0" err="1"/>
              <a:t>que</a:t>
            </a:r>
            <a:r>
              <a:rPr lang="en-US" sz="4000" dirty="0"/>
              <a:t> ______________. </a:t>
            </a:r>
          </a:p>
          <a:p>
            <a:pPr marL="0" indent="0">
              <a:buNone/>
            </a:pPr>
            <a:r>
              <a:rPr lang="en-US" sz="4000" dirty="0"/>
              <a:t>	Y </a:t>
            </a:r>
            <a:r>
              <a:rPr lang="en-US" sz="4000" dirty="0" err="1"/>
              <a:t>tu</a:t>
            </a:r>
            <a:r>
              <a:rPr lang="en-US" sz="4000" dirty="0"/>
              <a:t> </a:t>
            </a:r>
            <a:r>
              <a:rPr lang="en-US" sz="4000" dirty="0" err="1"/>
              <a:t>que</a:t>
            </a:r>
            <a:r>
              <a:rPr lang="en-US" sz="4000" dirty="0"/>
              <a:t> </a:t>
            </a:r>
            <a:r>
              <a:rPr lang="en-US" sz="4000" dirty="0" err="1"/>
              <a:t>haces</a:t>
            </a:r>
            <a:r>
              <a:rPr lang="en-US" sz="4000" dirty="0"/>
              <a:t> en ____________?</a:t>
            </a:r>
          </a:p>
          <a:p>
            <a:pPr marL="0" indent="0">
              <a:buNone/>
            </a:pPr>
            <a:r>
              <a:rPr lang="en-US" sz="4000" dirty="0"/>
              <a:t>B) </a:t>
            </a:r>
            <a:r>
              <a:rPr lang="en-US" sz="4000" dirty="0" err="1"/>
              <a:t>Yo</a:t>
            </a:r>
            <a:r>
              <a:rPr lang="en-US" sz="4000" dirty="0"/>
              <a:t> _____________________.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52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 		</a:t>
            </a:r>
            <a:r>
              <a:rPr lang="en-US" sz="5400" dirty="0" smtClean="0"/>
              <a:t>INTERACTIVE NOTEBOOK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¿</a:t>
            </a:r>
            <a:r>
              <a:rPr lang="en-US" sz="5400" dirty="0" err="1" smtClean="0">
                <a:solidFill>
                  <a:srgbClr val="FF0000"/>
                </a:solidFill>
              </a:rPr>
              <a:t>Qué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u="sng" dirty="0" err="1" smtClean="0">
                <a:solidFill>
                  <a:srgbClr val="FF0000"/>
                </a:solidFill>
              </a:rPr>
              <a:t>haces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después</a:t>
            </a:r>
            <a:r>
              <a:rPr lang="en-US" sz="5400" dirty="0" smtClean="0">
                <a:solidFill>
                  <a:srgbClr val="FF0000"/>
                </a:solidFill>
              </a:rPr>
              <a:t> de la </a:t>
            </a:r>
            <a:r>
              <a:rPr lang="en-US" sz="5400" dirty="0" err="1" smtClean="0">
                <a:solidFill>
                  <a:srgbClr val="FF0000"/>
                </a:solidFill>
              </a:rPr>
              <a:t>escuela</a:t>
            </a:r>
            <a:r>
              <a:rPr lang="en-US" sz="5400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4300" dirty="0" smtClean="0"/>
              <a:t>(</a:t>
            </a:r>
            <a:r>
              <a:rPr lang="en-US" sz="4300" dirty="0" err="1" smtClean="0"/>
              <a:t>presente</a:t>
            </a:r>
            <a:r>
              <a:rPr lang="en-US" sz="4300" dirty="0" smtClean="0"/>
              <a:t>: routine/daily/ regular basis)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 err="1" smtClean="0"/>
              <a:t>Yo</a:t>
            </a:r>
            <a:r>
              <a:rPr lang="en-US" sz="5400" dirty="0" smtClean="0"/>
              <a:t>  __________   </a:t>
            </a:r>
          </a:p>
          <a:p>
            <a:pPr marL="0" indent="0">
              <a:buNone/>
            </a:pPr>
            <a:r>
              <a:rPr lang="en-US" sz="5400" dirty="0" smtClean="0"/>
              <a:t>Como				</a:t>
            </a:r>
            <a:r>
              <a:rPr lang="en-US" sz="5400" dirty="0" err="1" smtClean="0"/>
              <a:t>limpio</a:t>
            </a:r>
            <a:r>
              <a:rPr lang="en-US" sz="5400" dirty="0" smtClean="0"/>
              <a:t>		 </a:t>
            </a:r>
            <a:r>
              <a:rPr lang="en-US" sz="5400" dirty="0" err="1" smtClean="0"/>
              <a:t>escucho</a:t>
            </a:r>
            <a:endParaRPr lang="en-US" sz="5400" dirty="0" smtClean="0"/>
          </a:p>
          <a:p>
            <a:pPr marL="0" indent="0">
              <a:buNone/>
            </a:pPr>
            <a:r>
              <a:rPr lang="en-US" sz="5400" dirty="0" err="1" smtClean="0"/>
              <a:t>Brinco</a:t>
            </a:r>
            <a:r>
              <a:rPr lang="en-US" sz="5400" dirty="0" smtClean="0"/>
              <a:t>				</a:t>
            </a:r>
            <a:r>
              <a:rPr lang="en-US" sz="5400" dirty="0" err="1" smtClean="0"/>
              <a:t>voy</a:t>
            </a:r>
            <a:r>
              <a:rPr lang="en-US" sz="5400" dirty="0" smtClean="0"/>
              <a:t> a		 </a:t>
            </a:r>
            <a:r>
              <a:rPr lang="en-US" sz="5400" dirty="0" err="1" smtClean="0"/>
              <a:t>visito</a:t>
            </a:r>
            <a:endParaRPr lang="en-US" sz="5400" dirty="0" smtClean="0"/>
          </a:p>
          <a:p>
            <a:pPr marL="0" indent="0">
              <a:buNone/>
            </a:pPr>
            <a:r>
              <a:rPr lang="en-US" sz="5400" dirty="0" err="1" smtClean="0"/>
              <a:t>Juego</a:t>
            </a:r>
            <a:r>
              <a:rPr lang="en-US" sz="5400" dirty="0" smtClean="0"/>
              <a:t>				</a:t>
            </a:r>
            <a:r>
              <a:rPr lang="en-US" sz="5400" dirty="0" err="1" smtClean="0"/>
              <a:t>hablo</a:t>
            </a:r>
            <a:r>
              <a:rPr lang="en-US" sz="5400" dirty="0" smtClean="0"/>
              <a:t>		 </a:t>
            </a:r>
          </a:p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150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82943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¿</a:t>
            </a:r>
            <a:r>
              <a:rPr lang="en-US" b="1" dirty="0" err="1" smtClean="0">
                <a:solidFill>
                  <a:srgbClr val="FF0000"/>
                </a:solidFill>
              </a:rPr>
              <a:t>Qué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hiciste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después</a:t>
            </a:r>
            <a:r>
              <a:rPr lang="en-US" b="1" dirty="0" smtClean="0">
                <a:solidFill>
                  <a:srgbClr val="FF0000"/>
                </a:solidFill>
              </a:rPr>
              <a:t> de la </a:t>
            </a:r>
            <a:r>
              <a:rPr lang="en-US" b="1" dirty="0" err="1" smtClean="0">
                <a:solidFill>
                  <a:srgbClr val="FF0000"/>
                </a:solidFill>
              </a:rPr>
              <a:t>escuela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/>
              <a:t>(</a:t>
            </a:r>
            <a:r>
              <a:rPr lang="en-US" b="1" dirty="0" err="1" smtClean="0"/>
              <a:t>pasado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7119"/>
            <a:ext cx="10515600" cy="3819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 smtClean="0"/>
              <a:t>Yo</a:t>
            </a:r>
            <a:r>
              <a:rPr lang="en-US" sz="4400" dirty="0" smtClean="0"/>
              <a:t> ______________.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err="1" smtClean="0"/>
              <a:t>Comí</a:t>
            </a:r>
            <a:r>
              <a:rPr lang="en-US" sz="4400" dirty="0" smtClean="0"/>
              <a:t>		</a:t>
            </a:r>
            <a:r>
              <a:rPr lang="en-US" sz="4400" dirty="0" err="1" smtClean="0"/>
              <a:t>dormí</a:t>
            </a:r>
            <a:r>
              <a:rPr lang="en-US" sz="4400" dirty="0" smtClean="0"/>
              <a:t>		</a:t>
            </a:r>
            <a:r>
              <a:rPr lang="en-US" sz="4400" dirty="0" err="1" smtClean="0"/>
              <a:t>salí</a:t>
            </a:r>
            <a:r>
              <a:rPr lang="en-US" sz="4400" dirty="0" smtClean="0"/>
              <a:t>		</a:t>
            </a:r>
            <a:r>
              <a:rPr lang="en-US" sz="4400" dirty="0" err="1" smtClean="0"/>
              <a:t>caminé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err="1" smtClean="0"/>
              <a:t>Jugué</a:t>
            </a:r>
            <a:r>
              <a:rPr lang="en-US" sz="4400" dirty="0" smtClean="0"/>
              <a:t>		</a:t>
            </a:r>
            <a:r>
              <a:rPr lang="en-US" sz="4400" dirty="0" err="1" smtClean="0"/>
              <a:t>corrí</a:t>
            </a:r>
            <a:r>
              <a:rPr lang="en-US" sz="4400" dirty="0" smtClean="0"/>
              <a:t>		</a:t>
            </a:r>
            <a:r>
              <a:rPr lang="en-US" sz="4400" dirty="0" err="1" smtClean="0"/>
              <a:t>trabajé</a:t>
            </a:r>
            <a:r>
              <a:rPr lang="en-US" sz="4400" dirty="0" smtClean="0"/>
              <a:t>   </a:t>
            </a:r>
            <a:r>
              <a:rPr lang="en-US" sz="4400" dirty="0" err="1" smtClean="0"/>
              <a:t>fuí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8954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Calentamiento</a:t>
            </a:r>
            <a:endParaRPr lang="en-US" sz="3200" dirty="0" smtClean="0"/>
          </a:p>
          <a:p>
            <a:r>
              <a:rPr lang="en-US" sz="3200" dirty="0" smtClean="0"/>
              <a:t>vocabulary </a:t>
            </a:r>
            <a:r>
              <a:rPr lang="en-US" sz="3200" dirty="0" smtClean="0"/>
              <a:t>(chores)</a:t>
            </a:r>
          </a:p>
          <a:p>
            <a:r>
              <a:rPr lang="en-US" sz="3200" dirty="0" smtClean="0"/>
              <a:t>Reading </a:t>
            </a:r>
            <a:r>
              <a:rPr lang="en-US" sz="3200" dirty="0" smtClean="0"/>
              <a:t>as a class</a:t>
            </a:r>
          </a:p>
          <a:p>
            <a:r>
              <a:rPr lang="en-US" sz="3200" dirty="0" smtClean="0"/>
              <a:t>Skit : “</a:t>
            </a:r>
            <a:r>
              <a:rPr lang="en-US" sz="3200" dirty="0" err="1" smtClean="0"/>
              <a:t>Despues</a:t>
            </a:r>
            <a:r>
              <a:rPr lang="en-US" sz="3200" dirty="0" smtClean="0"/>
              <a:t> de la </a:t>
            </a:r>
            <a:r>
              <a:rPr lang="en-US" sz="3200" dirty="0" err="1" smtClean="0"/>
              <a:t>escuela</a:t>
            </a:r>
            <a:r>
              <a:rPr lang="en-US" sz="3200" dirty="0" smtClean="0"/>
              <a:t>”</a:t>
            </a:r>
          </a:p>
          <a:p>
            <a:r>
              <a:rPr lang="en-US" sz="3200" dirty="0" err="1" smtClean="0"/>
              <a:t>Estaciones</a:t>
            </a:r>
            <a:endParaRPr lang="en-US" sz="3200" dirty="0" smtClean="0"/>
          </a:p>
          <a:p>
            <a:r>
              <a:rPr lang="en-US" sz="3200" dirty="0" err="1" smtClean="0"/>
              <a:t>Salida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31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¿</a:t>
            </a:r>
            <a:r>
              <a:rPr lang="en-US" b="1" dirty="0" err="1" smtClean="0">
                <a:solidFill>
                  <a:srgbClr val="FF0000"/>
                </a:solidFill>
              </a:rPr>
              <a:t>Qué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debes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hacer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alrededor</a:t>
            </a:r>
            <a:r>
              <a:rPr lang="en-US" b="1" dirty="0" smtClean="0">
                <a:solidFill>
                  <a:srgbClr val="FF0000"/>
                </a:solidFill>
              </a:rPr>
              <a:t> de la casa?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rgbClr val="FF0000"/>
                </a:solidFill>
              </a:rPr>
              <a:t>Yo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tengo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que</a:t>
            </a:r>
            <a:r>
              <a:rPr lang="en-US" sz="4000" dirty="0" smtClean="0">
                <a:solidFill>
                  <a:srgbClr val="FF0000"/>
                </a:solidFill>
              </a:rPr>
              <a:t>…..</a:t>
            </a:r>
          </a:p>
          <a:p>
            <a:pPr marL="0" indent="0">
              <a:buNone/>
            </a:pPr>
            <a:r>
              <a:rPr lang="en-US" sz="4000" dirty="0" smtClean="0"/>
              <a:t>I have to…..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FF0000"/>
                </a:solidFill>
              </a:rPr>
              <a:t>Yo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debo</a:t>
            </a:r>
            <a:r>
              <a:rPr lang="en-US" sz="4000" dirty="0" smtClean="0">
                <a:solidFill>
                  <a:srgbClr val="FF0000"/>
                </a:solidFill>
              </a:rPr>
              <a:t>….</a:t>
            </a:r>
          </a:p>
          <a:p>
            <a:pPr marL="0" indent="0">
              <a:buNone/>
            </a:pPr>
            <a:r>
              <a:rPr lang="en-US" sz="4000" dirty="0" smtClean="0"/>
              <a:t>I have to…..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				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quehaceres</a:t>
            </a:r>
            <a:r>
              <a:rPr lang="en-US" sz="4000" b="1" u="sng" dirty="0" smtClean="0">
                <a:solidFill>
                  <a:srgbClr val="FF0000"/>
                </a:solidFill>
              </a:rPr>
              <a:t>/</a:t>
            </a:r>
            <a:r>
              <a:rPr lang="en-US" sz="4000" b="1" u="sng" dirty="0" smtClean="0"/>
              <a:t>chores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FF0000"/>
                </a:solidFill>
              </a:rPr>
              <a:t>limpiar</a:t>
            </a:r>
            <a:r>
              <a:rPr lang="en-US" sz="4000" dirty="0" smtClean="0">
                <a:solidFill>
                  <a:srgbClr val="FF0000"/>
                </a:solidFill>
              </a:rPr>
              <a:t> los </a:t>
            </a:r>
            <a:r>
              <a:rPr lang="en-US" sz="4000" dirty="0" err="1" smtClean="0">
                <a:solidFill>
                  <a:srgbClr val="FF0000"/>
                </a:solidFill>
              </a:rPr>
              <a:t>platos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= wash the dishes</a:t>
            </a:r>
            <a:endParaRPr lang="en-US" sz="4000" dirty="0"/>
          </a:p>
          <a:p>
            <a:pPr marL="0" indent="0">
              <a:buNone/>
            </a:pPr>
            <a:r>
              <a:rPr lang="en-US" sz="4000" dirty="0" err="1" smtClean="0"/>
              <a:t>Limpiar</a:t>
            </a:r>
            <a:r>
              <a:rPr lang="en-US" sz="4000" dirty="0" smtClean="0"/>
              <a:t> la mesa, el </a:t>
            </a:r>
            <a:r>
              <a:rPr lang="en-US" sz="4000" dirty="0" err="1" smtClean="0"/>
              <a:t>piso</a:t>
            </a:r>
            <a:r>
              <a:rPr lang="en-US" sz="4000" dirty="0" smtClean="0"/>
              <a:t>, </a:t>
            </a:r>
            <a:r>
              <a:rPr lang="en-US" sz="4000" dirty="0" err="1" smtClean="0"/>
              <a:t>las</a:t>
            </a:r>
            <a:r>
              <a:rPr lang="en-US" sz="4000" dirty="0" smtClean="0"/>
              <a:t> </a:t>
            </a:r>
            <a:r>
              <a:rPr lang="en-US" sz="4000" dirty="0" err="1" smtClean="0"/>
              <a:t>ventanas</a:t>
            </a:r>
            <a:r>
              <a:rPr lang="en-US" sz="4000" dirty="0"/>
              <a:t> </a:t>
            </a:r>
            <a:r>
              <a:rPr lang="en-US" sz="4000" dirty="0" smtClean="0"/>
              <a:t>= clean the table, the floor, the windows)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5200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rgbClr val="FF0000"/>
                </a:solidFill>
              </a:rPr>
              <a:t>barrer</a:t>
            </a:r>
            <a:r>
              <a:rPr lang="en-US" sz="4000" dirty="0" smtClean="0">
                <a:solidFill>
                  <a:srgbClr val="FF0000"/>
                </a:solidFill>
              </a:rPr>
              <a:t> el </a:t>
            </a:r>
            <a:r>
              <a:rPr lang="en-US" sz="4000" dirty="0" err="1" smtClean="0">
                <a:solidFill>
                  <a:srgbClr val="FF0000"/>
                </a:solidFill>
              </a:rPr>
              <a:t>piso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= sweep the floor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FF0000"/>
                </a:solidFill>
              </a:rPr>
              <a:t>Aspirar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= vacuum</a:t>
            </a:r>
          </a:p>
          <a:p>
            <a:pPr marL="0" indent="0">
              <a:buNone/>
            </a:pPr>
            <a:r>
              <a:rPr lang="en-US" sz="4000" dirty="0" err="1">
                <a:solidFill>
                  <a:srgbClr val="FF0000"/>
                </a:solidFill>
              </a:rPr>
              <a:t>s</a:t>
            </a:r>
            <a:r>
              <a:rPr lang="en-US" sz="4000" dirty="0" err="1" smtClean="0">
                <a:solidFill>
                  <a:srgbClr val="FF0000"/>
                </a:solidFill>
              </a:rPr>
              <a:t>acar</a:t>
            </a:r>
            <a:r>
              <a:rPr lang="en-US" sz="4000" dirty="0" smtClean="0">
                <a:solidFill>
                  <a:srgbClr val="FF0000"/>
                </a:solidFill>
              </a:rPr>
              <a:t> la </a:t>
            </a:r>
            <a:r>
              <a:rPr lang="en-US" sz="4000" dirty="0" err="1" smtClean="0">
                <a:solidFill>
                  <a:srgbClr val="FF0000"/>
                </a:solidFill>
              </a:rPr>
              <a:t>basura</a:t>
            </a:r>
            <a:r>
              <a:rPr lang="en-US" sz="4000" dirty="0" smtClean="0"/>
              <a:t>= </a:t>
            </a:r>
            <a:r>
              <a:rPr lang="en-US" sz="4000" dirty="0"/>
              <a:t>take out the </a:t>
            </a:r>
            <a:r>
              <a:rPr lang="en-US" sz="4000" dirty="0" smtClean="0"/>
              <a:t>garbage</a:t>
            </a:r>
          </a:p>
          <a:p>
            <a:pPr marL="0" indent="0">
              <a:buNone/>
            </a:pPr>
            <a:endParaRPr lang="en-US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dirty="0" smtClean="0"/>
              <a:t>ETC……..(see verbs)</a:t>
            </a: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998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SALIDA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Hoy </a:t>
            </a:r>
            <a:r>
              <a:rPr lang="en-US" sz="4000" dirty="0" err="1" smtClean="0"/>
              <a:t>aprendi</a:t>
            </a:r>
            <a:r>
              <a:rPr lang="en-US" sz="4000" dirty="0" smtClean="0"/>
              <a:t>……..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792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200"/>
            <a:ext cx="10515600" cy="207264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UNIT 1 :        It’ s My Life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u="sng" dirty="0" err="1" smtClean="0"/>
              <a:t>Despues</a:t>
            </a:r>
            <a:r>
              <a:rPr lang="en-US" b="1" u="sng" dirty="0" smtClean="0"/>
              <a:t> de la </a:t>
            </a:r>
            <a:r>
              <a:rPr lang="en-US" b="1" u="sng" dirty="0" err="1" smtClean="0"/>
              <a:t>escuela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After school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275841"/>
            <a:ext cx="10927080" cy="426688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200" dirty="0" smtClean="0"/>
              <a:t>VOCABULARIO</a:t>
            </a:r>
          </a:p>
          <a:p>
            <a:pPr marL="0" indent="0">
              <a:buNone/>
            </a:pPr>
            <a:r>
              <a:rPr lang="en-US" sz="3200" dirty="0" err="1" smtClean="0">
                <a:solidFill>
                  <a:srgbClr val="FF0000"/>
                </a:solidFill>
              </a:rPr>
              <a:t>Que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</a:rPr>
              <a:t>haces</a:t>
            </a:r>
            <a:r>
              <a:rPr lang="en-US" sz="3200" dirty="0" smtClean="0">
                <a:solidFill>
                  <a:schemeClr val="accent5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despues</a:t>
            </a:r>
            <a:r>
              <a:rPr lang="en-US" sz="3200" dirty="0" smtClean="0">
                <a:solidFill>
                  <a:srgbClr val="FF0000"/>
                </a:solidFill>
              </a:rPr>
              <a:t> de la </a:t>
            </a:r>
            <a:r>
              <a:rPr lang="en-US" sz="3200" dirty="0" err="1" smtClean="0">
                <a:solidFill>
                  <a:srgbClr val="FF0000"/>
                </a:solidFill>
              </a:rPr>
              <a:t>escuela</a:t>
            </a:r>
            <a:r>
              <a:rPr lang="en-US" sz="3200" dirty="0" smtClean="0">
                <a:solidFill>
                  <a:srgbClr val="FF0000"/>
                </a:solidFill>
              </a:rPr>
              <a:t>? </a:t>
            </a:r>
          </a:p>
          <a:p>
            <a:pPr marL="0" indent="0"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Despues</a:t>
            </a:r>
            <a:r>
              <a:rPr lang="en-US" sz="3200" dirty="0" smtClean="0"/>
              <a:t> de la </a:t>
            </a:r>
            <a:r>
              <a:rPr lang="en-US" sz="3200" dirty="0" err="1" smtClean="0"/>
              <a:t>escuela</a:t>
            </a:r>
            <a:r>
              <a:rPr lang="en-US" sz="3200" dirty="0" smtClean="0"/>
              <a:t> </a:t>
            </a:r>
            <a:r>
              <a:rPr lang="en-US" sz="3200" dirty="0" err="1" smtClean="0"/>
              <a:t>yo</a:t>
            </a:r>
            <a:r>
              <a:rPr lang="en-US" sz="3200" dirty="0" smtClean="0"/>
              <a:t>…… (verb)</a:t>
            </a:r>
          </a:p>
          <a:p>
            <a:pPr marL="0" indent="0">
              <a:buNone/>
            </a:pPr>
            <a:r>
              <a:rPr lang="en-US" sz="3200" dirty="0" err="1" smtClean="0">
                <a:solidFill>
                  <a:srgbClr val="FF0000"/>
                </a:solidFill>
              </a:rPr>
              <a:t>Que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</a:rPr>
              <a:t>hiciste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despues</a:t>
            </a:r>
            <a:r>
              <a:rPr lang="en-US" sz="3200" dirty="0" smtClean="0">
                <a:solidFill>
                  <a:srgbClr val="FF0000"/>
                </a:solidFill>
              </a:rPr>
              <a:t> de la </a:t>
            </a:r>
            <a:r>
              <a:rPr lang="en-US" sz="3200" dirty="0" err="1" smtClean="0">
                <a:solidFill>
                  <a:srgbClr val="FF0000"/>
                </a:solidFill>
              </a:rPr>
              <a:t>escuela</a:t>
            </a:r>
            <a:r>
              <a:rPr lang="en-US" sz="3200" dirty="0" smtClean="0">
                <a:solidFill>
                  <a:srgbClr val="FF0000"/>
                </a:solidFill>
              </a:rPr>
              <a:t>? 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Ayer </a:t>
            </a:r>
            <a:r>
              <a:rPr lang="en-US" sz="3200" dirty="0" err="1" smtClean="0"/>
              <a:t>yo</a:t>
            </a:r>
            <a:r>
              <a:rPr lang="en-US" sz="3200" dirty="0" smtClean="0"/>
              <a:t>_________(verb in past)</a:t>
            </a:r>
          </a:p>
          <a:p>
            <a:pPr marL="0" indent="0">
              <a:buNone/>
            </a:pPr>
            <a:r>
              <a:rPr lang="en-US" sz="3200" dirty="0" err="1" smtClean="0">
                <a:solidFill>
                  <a:srgbClr val="FF0000"/>
                </a:solidFill>
              </a:rPr>
              <a:t>Que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</a:rPr>
              <a:t>debes</a:t>
            </a:r>
            <a:r>
              <a:rPr lang="en-US" sz="3200" dirty="0" smtClean="0">
                <a:solidFill>
                  <a:schemeClr val="accent5"/>
                </a:solidFill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</a:rPr>
              <a:t>hacer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alrededor</a:t>
            </a:r>
            <a:r>
              <a:rPr lang="en-US" sz="3200" dirty="0" smtClean="0">
                <a:solidFill>
                  <a:srgbClr val="FF0000"/>
                </a:solidFill>
              </a:rPr>
              <a:t> de la casa? 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err="1" smtClean="0"/>
              <a:t>Yo</a:t>
            </a:r>
            <a:r>
              <a:rPr lang="en-US" sz="3200" dirty="0" smtClean="0"/>
              <a:t> </a:t>
            </a:r>
            <a:r>
              <a:rPr lang="en-US" sz="3200" dirty="0" err="1" smtClean="0"/>
              <a:t>tengo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________(verb)</a:t>
            </a:r>
          </a:p>
          <a:p>
            <a:pPr marL="0" indent="0">
              <a:buNone/>
            </a:pPr>
            <a:r>
              <a:rPr lang="en-US" sz="3200" dirty="0" err="1" smtClean="0"/>
              <a:t>Yo</a:t>
            </a:r>
            <a:r>
              <a:rPr lang="en-US" sz="3200" dirty="0" smtClean="0"/>
              <a:t> no </a:t>
            </a:r>
            <a:r>
              <a:rPr lang="en-US" sz="3200" dirty="0" err="1" smtClean="0"/>
              <a:t>tengo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……</a:t>
            </a:r>
          </a:p>
          <a:p>
            <a:pPr marL="0" indent="0">
              <a:buNone/>
            </a:pPr>
            <a:r>
              <a:rPr lang="en-US" sz="3200" dirty="0" err="1" smtClean="0"/>
              <a:t>Yo</a:t>
            </a:r>
            <a:r>
              <a:rPr lang="en-US" sz="3200" dirty="0" smtClean="0"/>
              <a:t> no </a:t>
            </a:r>
            <a:r>
              <a:rPr lang="en-US" sz="3200" dirty="0" err="1" smtClean="0"/>
              <a:t>quiero</a:t>
            </a:r>
            <a:r>
              <a:rPr lang="en-US" sz="3200" dirty="0" smtClean="0"/>
              <a:t>……..</a:t>
            </a:r>
          </a:p>
          <a:p>
            <a:pPr marL="0" indent="0">
              <a:buNone/>
            </a:pPr>
            <a:r>
              <a:rPr lang="en-US" sz="3200" dirty="0" err="1" smtClean="0"/>
              <a:t>Yo</a:t>
            </a:r>
            <a:r>
              <a:rPr lang="en-US" sz="3200" dirty="0" smtClean="0"/>
              <a:t> </a:t>
            </a:r>
            <a:r>
              <a:rPr lang="en-US" sz="3200" dirty="0" err="1" smtClean="0"/>
              <a:t>prefiero</a:t>
            </a:r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29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/>
              <a:t>Yo</a:t>
            </a:r>
            <a:r>
              <a:rPr lang="en-US" sz="3600" dirty="0" smtClean="0"/>
              <a:t> </a:t>
            </a:r>
            <a:r>
              <a:rPr lang="en-US" sz="3600" dirty="0" err="1" smtClean="0"/>
              <a:t>prefiero</a:t>
            </a:r>
            <a:r>
              <a:rPr lang="en-US" sz="3600" dirty="0" smtClean="0"/>
              <a:t> no……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err="1" smtClean="0"/>
              <a:t>Necesito</a:t>
            </a:r>
            <a:r>
              <a:rPr lang="en-US" sz="3600" dirty="0" smtClean="0"/>
              <a:t> + verb	=   Need to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Necesito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limpiar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/>
              <a:t>el </a:t>
            </a:r>
            <a:r>
              <a:rPr lang="en-US" sz="3600" b="1" dirty="0" smtClean="0"/>
              <a:t>garage.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err="1" smtClean="0"/>
              <a:t>Tengo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+ verb 	  = </a:t>
            </a:r>
            <a:r>
              <a:rPr lang="en-US" sz="3300" dirty="0" smtClean="0"/>
              <a:t>Have to</a:t>
            </a:r>
          </a:p>
          <a:p>
            <a:pPr marL="0" indent="0">
              <a:buNone/>
            </a:pPr>
            <a:r>
              <a:rPr lang="en-US" sz="3600" b="1" dirty="0" err="1">
                <a:solidFill>
                  <a:srgbClr val="FF0000"/>
                </a:solidFill>
              </a:rPr>
              <a:t>Tengo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limpiar</a:t>
            </a:r>
            <a:r>
              <a:rPr lang="en-US" sz="3600" b="1" dirty="0"/>
              <a:t> el </a:t>
            </a:r>
            <a:r>
              <a:rPr lang="en-US" sz="3600" b="1" dirty="0" smtClean="0"/>
              <a:t>garage.</a:t>
            </a:r>
            <a:endParaRPr lang="en-US" sz="3300" dirty="0"/>
          </a:p>
          <a:p>
            <a:pPr marL="0" indent="0">
              <a:buNone/>
            </a:pPr>
            <a:endParaRPr lang="en-US" sz="4300" b="1" dirty="0" smtClean="0"/>
          </a:p>
          <a:p>
            <a:pPr marL="0" indent="0">
              <a:buNone/>
            </a:pPr>
            <a:endParaRPr lang="en-US" sz="4300" b="1" dirty="0" smtClean="0"/>
          </a:p>
        </p:txBody>
      </p:sp>
    </p:spTree>
    <p:extLst>
      <p:ext uri="{BB962C8B-B14F-4D97-AF65-F5344CB8AC3E}">
        <p14:creationId xmlns:p14="http://schemas.microsoft.com/office/powerpoint/2010/main" val="9398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0240"/>
            <a:ext cx="10515600" cy="55267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VERBOS</a:t>
            </a:r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5400" dirty="0" err="1" smtClean="0"/>
              <a:t>limpiar</a:t>
            </a:r>
            <a:endParaRPr lang="en-US" sz="5400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en-US" sz="5400" dirty="0" err="1"/>
              <a:t>a</a:t>
            </a:r>
            <a:r>
              <a:rPr lang="en-US" sz="5400" dirty="0" err="1" smtClean="0"/>
              <a:t>yudar</a:t>
            </a:r>
            <a:r>
              <a:rPr lang="en-US" sz="5400" dirty="0" smtClean="0"/>
              <a:t> </a:t>
            </a:r>
            <a:r>
              <a:rPr lang="en-US" sz="5400" b="1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30" y="1239520"/>
            <a:ext cx="2645410" cy="2645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400" y="4037250"/>
            <a:ext cx="3699680" cy="198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3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barrer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13" y="1690688"/>
            <a:ext cx="6287573" cy="4191715"/>
          </a:xfrm>
        </p:spPr>
      </p:pic>
    </p:spTree>
    <p:extLst>
      <p:ext uri="{BB962C8B-B14F-4D97-AF65-F5344CB8AC3E}">
        <p14:creationId xmlns:p14="http://schemas.microsoft.com/office/powerpoint/2010/main" val="1750225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8960"/>
            <a:ext cx="10515600" cy="56080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 err="1" smtClean="0"/>
              <a:t>Lavar</a:t>
            </a:r>
            <a:r>
              <a:rPr lang="en-US" sz="4400" dirty="0" smtClean="0"/>
              <a:t> (</a:t>
            </a:r>
            <a:r>
              <a:rPr lang="en-US" sz="4400" dirty="0" err="1" smtClean="0"/>
              <a:t>platos</a:t>
            </a:r>
            <a:r>
              <a:rPr lang="en-US" sz="4400" dirty="0" smtClean="0"/>
              <a:t>, </a:t>
            </a:r>
            <a:r>
              <a:rPr lang="en-US" sz="4400" dirty="0" err="1" smtClean="0"/>
              <a:t>carro</a:t>
            </a:r>
            <a:r>
              <a:rPr lang="en-US" sz="4400" dirty="0" smtClean="0"/>
              <a:t>, </a:t>
            </a:r>
            <a:r>
              <a:rPr lang="en-US" sz="4400" dirty="0" err="1" smtClean="0"/>
              <a:t>perro</a:t>
            </a:r>
            <a:r>
              <a:rPr lang="en-US" sz="4400" dirty="0" smtClean="0"/>
              <a:t>)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err="1" smtClean="0"/>
              <a:t>Aspirar</a:t>
            </a:r>
            <a:r>
              <a:rPr lang="en-US" sz="4400" dirty="0" smtClean="0"/>
              <a:t> 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242" y="1457484"/>
            <a:ext cx="2880417" cy="1915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886" y="3576319"/>
            <a:ext cx="2388393" cy="23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200"/>
            <a:ext cx="10515600" cy="5973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r>
              <a:rPr lang="en-US" sz="5400" dirty="0" err="1"/>
              <a:t>s</a:t>
            </a:r>
            <a:r>
              <a:rPr lang="en-US" sz="5400" dirty="0" err="1" smtClean="0"/>
              <a:t>acar</a:t>
            </a:r>
            <a:r>
              <a:rPr lang="en-US" sz="5400" dirty="0" smtClean="0"/>
              <a:t> la </a:t>
            </a:r>
            <a:r>
              <a:rPr lang="en-US" sz="5400" dirty="0" err="1" smtClean="0"/>
              <a:t>basura</a:t>
            </a:r>
            <a:endParaRPr lang="en-US" sz="5400" dirty="0" smtClean="0"/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r>
              <a:rPr lang="en-US" sz="5400" dirty="0" err="1"/>
              <a:t>r</a:t>
            </a:r>
            <a:r>
              <a:rPr lang="en-US" sz="5400" dirty="0" err="1" smtClean="0"/>
              <a:t>eciclar</a:t>
            </a:r>
            <a:r>
              <a:rPr lang="en-US" sz="5400" dirty="0" smtClean="0"/>
              <a:t>    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888840"/>
            <a:ext cx="3258185" cy="2443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559" y="3641877"/>
            <a:ext cx="2868650" cy="25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3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304"/>
            <a:ext cx="10515600" cy="59966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err="1"/>
              <a:t>c</a:t>
            </a:r>
            <a:r>
              <a:rPr lang="en-US" sz="4400" dirty="0" err="1" smtClean="0"/>
              <a:t>ortar</a:t>
            </a:r>
            <a:r>
              <a:rPr lang="en-US" sz="4400" dirty="0" smtClean="0"/>
              <a:t> el </a:t>
            </a:r>
            <a:r>
              <a:rPr lang="en-US" sz="4400" dirty="0" err="1" smtClean="0"/>
              <a:t>pasto</a:t>
            </a:r>
            <a:r>
              <a:rPr lang="en-US" sz="4400" dirty="0" smtClean="0"/>
              <a:t>/</a:t>
            </a:r>
            <a:r>
              <a:rPr lang="en-US" sz="4400" dirty="0" err="1" smtClean="0"/>
              <a:t>cesped</a:t>
            </a: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 err="1" smtClean="0"/>
              <a:t>caminar</a:t>
            </a:r>
            <a:r>
              <a:rPr lang="en-US" sz="4400" dirty="0" smtClean="0"/>
              <a:t>                                                 </a:t>
            </a:r>
            <a:r>
              <a:rPr lang="en-US" sz="4400" dirty="0" err="1" smtClean="0"/>
              <a:t>caminar</a:t>
            </a:r>
            <a:r>
              <a:rPr lang="en-US" sz="4400" dirty="0" smtClean="0"/>
              <a:t> al </a:t>
            </a:r>
            <a:r>
              <a:rPr lang="en-US" sz="4400" dirty="0" err="1" smtClean="0"/>
              <a:t>perro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97" y="348016"/>
            <a:ext cx="4003040" cy="3002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71" y="3030173"/>
            <a:ext cx="2498090" cy="33701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487" y="3030173"/>
            <a:ext cx="3227902" cy="322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237</Words>
  <Application>Microsoft Office PowerPoint</Application>
  <PresentationFormat>Widescreen</PresentationFormat>
  <Paragraphs>118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CALENTAMIENTO Hoy es martes , 8 de septiembre del 2014. </vt:lpstr>
      <vt:lpstr>AGENDA</vt:lpstr>
      <vt:lpstr>UNIT 1 :        It’ s My Life Despues de la escuela After school</vt:lpstr>
      <vt:lpstr>PowerPoint Presentation</vt:lpstr>
      <vt:lpstr>PowerPoint Presentation</vt:lpstr>
      <vt:lpstr>barrer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PIZARRAS</vt:lpstr>
      <vt:lpstr>READING AS A CLASS</vt:lpstr>
      <vt:lpstr>PAST TENSE – Pasado o Preterito (I.B.) Describes an action that already happened</vt:lpstr>
      <vt:lpstr>Despues de la Escuela   (SKIT)</vt:lpstr>
      <vt:lpstr>PowerPoint Presentation</vt:lpstr>
      <vt:lpstr>¿Qué hiciste después de la escuela? (pasado)</vt:lpstr>
      <vt:lpstr>¿Qué debes hacer alrededor de la casa? </vt:lpstr>
      <vt:lpstr>PowerPoint Presentation</vt:lpstr>
      <vt:lpstr>SALIDA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CALENTAMIENTO Hoy es Viernes, 30 de Agosto del 2013</dc:title>
  <dc:creator>John Weisman</dc:creator>
  <cp:lastModifiedBy>Minerva</cp:lastModifiedBy>
  <cp:revision>36</cp:revision>
  <cp:lastPrinted>2013-09-04T02:17:01Z</cp:lastPrinted>
  <dcterms:created xsi:type="dcterms:W3CDTF">2013-08-29T23:18:24Z</dcterms:created>
  <dcterms:modified xsi:type="dcterms:W3CDTF">2015-09-06T22:12:11Z</dcterms:modified>
</cp:coreProperties>
</file>