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D4D5-B24E-4CEC-BF47-FAC0ED262765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7978-B679-4939-A4D2-5FB5C70E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 Casa de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Sueños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/>
              <a:t>Presentado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:</a:t>
            </a:r>
          </a:p>
          <a:p>
            <a:r>
              <a:rPr lang="en-US" sz="3200" dirty="0"/>
              <a:t>La Sra. Soto-Weisman</a:t>
            </a:r>
          </a:p>
          <a:p>
            <a:r>
              <a:rPr lang="en-US" sz="3200" dirty="0" err="1"/>
              <a:t>Español</a:t>
            </a:r>
            <a:r>
              <a:rPr lang="en-US" sz="32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162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00" y="365124"/>
            <a:ext cx="10055477" cy="6329743"/>
          </a:xfrm>
        </p:spPr>
      </p:pic>
    </p:spTree>
    <p:extLst>
      <p:ext uri="{BB962C8B-B14F-4D97-AF65-F5344CB8AC3E}">
        <p14:creationId xmlns:p14="http://schemas.microsoft.com/office/powerpoint/2010/main" val="7166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sala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4" y="107895"/>
            <a:ext cx="8852452" cy="6750105"/>
          </a:xfrm>
        </p:spPr>
      </p:pic>
      <p:sp>
        <p:nvSpPr>
          <p:cNvPr id="7" name="TextBox 6"/>
          <p:cNvSpPr txBox="1"/>
          <p:nvPr/>
        </p:nvSpPr>
        <p:spPr>
          <a:xfrm>
            <a:off x="8653670" y="1245704"/>
            <a:ext cx="35383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candelabro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1378226" y="5088835"/>
            <a:ext cx="3631095" cy="1126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sillones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4784036" y="692427"/>
            <a:ext cx="2279373" cy="4396408"/>
          </a:xfrm>
          <a:prstGeom prst="upDownArrow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</a:t>
            </a: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pisos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9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trapear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1" y="2111793"/>
            <a:ext cx="6341798" cy="4746207"/>
          </a:xfrm>
        </p:spPr>
      </p:pic>
    </p:spTree>
    <p:extLst>
      <p:ext uri="{BB962C8B-B14F-4D97-AF65-F5344CB8AC3E}">
        <p14:creationId xmlns:p14="http://schemas.microsoft.com/office/powerpoint/2010/main" val="6666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51791"/>
            <a:ext cx="10515600" cy="132556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Cocina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43" y="258417"/>
            <a:ext cx="9905566" cy="6599583"/>
          </a:xfrm>
        </p:spPr>
      </p:pic>
      <p:sp>
        <p:nvSpPr>
          <p:cNvPr id="5" name="Right Arrow 4"/>
          <p:cNvSpPr/>
          <p:nvPr/>
        </p:nvSpPr>
        <p:spPr>
          <a:xfrm>
            <a:off x="2644243" y="4319694"/>
            <a:ext cx="3962400" cy="980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dirty="0" err="1" smtClean="0">
                <a:solidFill>
                  <a:schemeClr val="tx1"/>
                </a:solidFill>
              </a:rPr>
              <a:t>isla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6917635" y="477078"/>
            <a:ext cx="4147930" cy="9674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  <a:r>
              <a:rPr lang="en-US" sz="2800" dirty="0" smtClean="0"/>
              <a:t>l </a:t>
            </a:r>
            <a:r>
              <a:rPr lang="en-US" sz="2800" dirty="0" err="1" smtClean="0"/>
              <a:t>techo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Up Arrow 6"/>
          <p:cNvSpPr/>
          <p:nvPr/>
        </p:nvSpPr>
        <p:spPr>
          <a:xfrm>
            <a:off x="6606643" y="3359426"/>
            <a:ext cx="1155088" cy="3198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06643" y="4163693"/>
            <a:ext cx="140473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horno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28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lavar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96" y="192405"/>
            <a:ext cx="9084004" cy="6050819"/>
          </a:xfrm>
        </p:spPr>
      </p:pic>
    </p:spTree>
    <p:extLst>
      <p:ext uri="{BB962C8B-B14F-4D97-AF65-F5344CB8AC3E}">
        <p14:creationId xmlns:p14="http://schemas.microsoft.com/office/powerpoint/2010/main" val="19703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11382" cy="7334563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480722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El </a:t>
            </a:r>
            <a:r>
              <a:rPr lang="en-US" sz="4400" b="1" dirty="0" err="1" smtClean="0"/>
              <a:t>comedor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37499" y="6096576"/>
            <a:ext cx="273895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La mesa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37279" y="3105944"/>
            <a:ext cx="421419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Las </a:t>
            </a:r>
            <a:r>
              <a:rPr lang="en-US" sz="4000" b="1" dirty="0" err="1" smtClean="0"/>
              <a:t>cortinas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0660" y="5389530"/>
            <a:ext cx="331304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Las </a:t>
            </a:r>
            <a:r>
              <a:rPr lang="en-US" sz="4800" b="1" dirty="0" err="1" smtClean="0"/>
              <a:t>sillas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84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365125"/>
            <a:ext cx="10942983" cy="1325563"/>
          </a:xfrm>
        </p:spPr>
        <p:txBody>
          <a:bodyPr/>
          <a:lstStyle/>
          <a:p>
            <a:r>
              <a:rPr lang="en-US" b="1" dirty="0" err="1" smtClean="0"/>
              <a:t>Poner</a:t>
            </a:r>
            <a:r>
              <a:rPr lang="en-US" b="1" dirty="0" smtClean="0"/>
              <a:t> la mesa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86" y="0"/>
            <a:ext cx="8546318" cy="6409739"/>
          </a:xfrm>
        </p:spPr>
      </p:pic>
    </p:spTree>
    <p:extLst>
      <p:ext uri="{BB962C8B-B14F-4D97-AF65-F5344CB8AC3E}">
        <p14:creationId xmlns:p14="http://schemas.microsoft.com/office/powerpoint/2010/main" val="35305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piscina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67" y="96086"/>
            <a:ext cx="8677523" cy="6331880"/>
          </a:xfrm>
        </p:spPr>
      </p:pic>
    </p:spTree>
    <p:extLst>
      <p:ext uri="{BB962C8B-B14F-4D97-AF65-F5344CB8AC3E}">
        <p14:creationId xmlns:p14="http://schemas.microsoft.com/office/powerpoint/2010/main" val="28304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46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La  Casa de Mis Sueños</vt:lpstr>
      <vt:lpstr>PowerPoint Presentation</vt:lpstr>
      <vt:lpstr>La sala</vt:lpstr>
      <vt:lpstr> trapear</vt:lpstr>
      <vt:lpstr>La Cocina</vt:lpstr>
      <vt:lpstr>lavar</vt:lpstr>
      <vt:lpstr>PowerPoint Presentation</vt:lpstr>
      <vt:lpstr>Poner la mesa</vt:lpstr>
      <vt:lpstr>La piscina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Minerva</dc:creator>
  <cp:lastModifiedBy>Minerva</cp:lastModifiedBy>
  <cp:revision>5</cp:revision>
  <dcterms:created xsi:type="dcterms:W3CDTF">2015-03-06T01:10:38Z</dcterms:created>
  <dcterms:modified xsi:type="dcterms:W3CDTF">2015-03-08T23:48:34Z</dcterms:modified>
</cp:coreProperties>
</file>