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0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5" r:id="rId3"/>
    <p:sldId id="256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69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4" r:id="rId31"/>
    <p:sldId id="282" r:id="rId32"/>
    <p:sldId id="286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72" d="100"/>
          <a:sy n="72" d="100"/>
        </p:scale>
        <p:origin x="4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12EF-3FFE-46E8-9A60-59C12F4B252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67C4-61C8-4E8C-B515-ABBDD255D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6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12EF-3FFE-46E8-9A60-59C12F4B252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67C4-61C8-4E8C-B515-ABBDD255D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4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12EF-3FFE-46E8-9A60-59C12F4B252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67C4-61C8-4E8C-B515-ABBDD255D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1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12EF-3FFE-46E8-9A60-59C12F4B252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67C4-61C8-4E8C-B515-ABBDD255D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2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12EF-3FFE-46E8-9A60-59C12F4B252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67C4-61C8-4E8C-B515-ABBDD255D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5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12EF-3FFE-46E8-9A60-59C12F4B252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67C4-61C8-4E8C-B515-ABBDD255D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4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12EF-3FFE-46E8-9A60-59C12F4B252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67C4-61C8-4E8C-B515-ABBDD255D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3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12EF-3FFE-46E8-9A60-59C12F4B252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67C4-61C8-4E8C-B515-ABBDD255D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6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12EF-3FFE-46E8-9A60-59C12F4B252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67C4-61C8-4E8C-B515-ABBDD255D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2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12EF-3FFE-46E8-9A60-59C12F4B252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67C4-61C8-4E8C-B515-ABBDD255D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6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12EF-3FFE-46E8-9A60-59C12F4B252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E67C4-61C8-4E8C-B515-ABBDD255D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2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A12EF-3FFE-46E8-9A60-59C12F4B252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E67C4-61C8-4E8C-B515-ABBDD255D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5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4558"/>
            <a:ext cx="9144000" cy="141798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Calentamiento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Hoy </a:t>
            </a:r>
            <a:r>
              <a:rPr lang="en-US" sz="4000" dirty="0" err="1" smtClean="0"/>
              <a:t>es</a:t>
            </a:r>
            <a:r>
              <a:rPr lang="en-US" sz="4000" dirty="0" smtClean="0"/>
              <a:t> </a:t>
            </a:r>
            <a:r>
              <a:rPr lang="en-US" sz="4000" dirty="0" err="1" smtClean="0"/>
              <a:t>lunes</a:t>
            </a:r>
            <a:r>
              <a:rPr lang="en-US" sz="4000" dirty="0" smtClean="0"/>
              <a:t>, 3 de </a:t>
            </a:r>
            <a:r>
              <a:rPr lang="en-US" sz="4000" dirty="0" err="1" smtClean="0"/>
              <a:t>febrero</a:t>
            </a:r>
            <a:r>
              <a:rPr lang="en-US" sz="4000" dirty="0" smtClean="0"/>
              <a:t> del 2014.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14330"/>
            <a:ext cx="9144000" cy="3243470"/>
          </a:xfrm>
        </p:spPr>
        <p:txBody>
          <a:bodyPr/>
          <a:lstStyle/>
          <a:p>
            <a:r>
              <a:rPr lang="en-US" dirty="0" smtClean="0"/>
              <a:t>Translate into Spanish:</a:t>
            </a:r>
          </a:p>
          <a:p>
            <a:endParaRPr lang="en-US" dirty="0"/>
          </a:p>
          <a:p>
            <a:pPr marL="457200" indent="-457200">
              <a:buAutoNum type="arabicParenR"/>
            </a:pPr>
            <a:r>
              <a:rPr lang="en-US" dirty="0" smtClean="0"/>
              <a:t>My house has a small living room.</a:t>
            </a:r>
          </a:p>
          <a:p>
            <a:pPr marL="457200" indent="-457200">
              <a:buAutoNum type="arabicParenR"/>
            </a:pPr>
            <a:r>
              <a:rPr lang="en-US" dirty="0" smtClean="0"/>
              <a:t>My house has no basement.</a:t>
            </a:r>
          </a:p>
          <a:p>
            <a:pPr marL="457200" indent="-457200">
              <a:buAutoNum type="arabicParenR"/>
            </a:pPr>
            <a:r>
              <a:rPr lang="en-US" dirty="0" smtClean="0"/>
              <a:t>There is a table in </a:t>
            </a:r>
            <a:r>
              <a:rPr lang="en-US" smtClean="0"/>
              <a:t>the kitchen.</a:t>
            </a:r>
          </a:p>
          <a:p>
            <a:pPr marL="457200" indent="-457200">
              <a:buAutoNum type="arabicParenR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766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sofa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052" y="1271346"/>
            <a:ext cx="4905617" cy="4905617"/>
          </a:xfrm>
        </p:spPr>
      </p:pic>
    </p:spTree>
    <p:extLst>
      <p:ext uri="{BB962C8B-B14F-4D97-AF65-F5344CB8AC3E}">
        <p14:creationId xmlns:p14="http://schemas.microsoft.com/office/powerpoint/2010/main" val="269710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recamara</a:t>
            </a:r>
            <a:r>
              <a:rPr lang="en-US" dirty="0" smtClean="0"/>
              <a:t>/la </a:t>
            </a:r>
            <a:r>
              <a:rPr lang="en-US" dirty="0" err="1" smtClean="0"/>
              <a:t>comoda</a:t>
            </a:r>
            <a:r>
              <a:rPr lang="en-US" dirty="0" smtClean="0"/>
              <a:t>/la </a:t>
            </a:r>
            <a:r>
              <a:rPr lang="en-US" dirty="0" err="1" smtClean="0"/>
              <a:t>habitacion</a:t>
            </a:r>
            <a:r>
              <a:rPr lang="en-US" dirty="0" smtClean="0"/>
              <a:t>/el </a:t>
            </a:r>
            <a:r>
              <a:rPr lang="en-US" dirty="0" err="1" smtClean="0"/>
              <a:t>cuarto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3" y="1381186"/>
            <a:ext cx="6394369" cy="4795777"/>
          </a:xfrm>
        </p:spPr>
      </p:pic>
    </p:spTree>
    <p:extLst>
      <p:ext uri="{BB962C8B-B14F-4D97-AF65-F5344CB8AC3E}">
        <p14:creationId xmlns:p14="http://schemas.microsoft.com/office/powerpoint/2010/main" val="124549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estufa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85" y="1429884"/>
            <a:ext cx="3484356" cy="4747079"/>
          </a:xfrm>
        </p:spPr>
      </p:pic>
    </p:spTree>
    <p:extLst>
      <p:ext uri="{BB962C8B-B14F-4D97-AF65-F5344CB8AC3E}">
        <p14:creationId xmlns:p14="http://schemas.microsoft.com/office/powerpoint/2010/main" val="3448534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microondas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738" y="1211202"/>
            <a:ext cx="5000931" cy="5000931"/>
          </a:xfrm>
        </p:spPr>
      </p:pic>
    </p:spTree>
    <p:extLst>
      <p:ext uri="{BB962C8B-B14F-4D97-AF65-F5344CB8AC3E}">
        <p14:creationId xmlns:p14="http://schemas.microsoft.com/office/powerpoint/2010/main" val="2115548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refrigerador</a:t>
            </a:r>
            <a:r>
              <a:rPr lang="en-US" dirty="0" smtClean="0"/>
              <a:t>/la </a:t>
            </a:r>
            <a:r>
              <a:rPr lang="en-US" dirty="0" err="1" smtClean="0"/>
              <a:t>nevera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04564"/>
            <a:ext cx="3705225" cy="4567332"/>
          </a:xfrm>
        </p:spPr>
      </p:pic>
    </p:spTree>
    <p:extLst>
      <p:ext uri="{BB962C8B-B14F-4D97-AF65-F5344CB8AC3E}">
        <p14:creationId xmlns:p14="http://schemas.microsoft.com/office/powerpoint/2010/main" val="1515568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estante</a:t>
            </a:r>
            <a:r>
              <a:rPr lang="en-US" dirty="0" smtClean="0"/>
              <a:t> de </a:t>
            </a:r>
            <a:r>
              <a:rPr lang="en-US" dirty="0" err="1" smtClean="0"/>
              <a:t>libros</a:t>
            </a:r>
            <a:r>
              <a:rPr lang="en-US" dirty="0" smtClean="0"/>
              <a:t>/el </a:t>
            </a:r>
            <a:r>
              <a:rPr lang="en-US" dirty="0" err="1" smtClean="0"/>
              <a:t>librero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548" y="1451803"/>
            <a:ext cx="3135155" cy="4969383"/>
          </a:xfrm>
        </p:spPr>
      </p:pic>
    </p:spTree>
    <p:extLst>
      <p:ext uri="{BB962C8B-B14F-4D97-AF65-F5344CB8AC3E}">
        <p14:creationId xmlns:p14="http://schemas.microsoft.com/office/powerpoint/2010/main" val="3829297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cama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69" y="1690688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854431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armario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26" y="1413751"/>
            <a:ext cx="3832195" cy="5107769"/>
          </a:xfrm>
        </p:spPr>
      </p:pic>
    </p:spTree>
    <p:extLst>
      <p:ext uri="{BB962C8B-B14F-4D97-AF65-F5344CB8AC3E}">
        <p14:creationId xmlns:p14="http://schemas.microsoft.com/office/powerpoint/2010/main" val="3837813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pared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78" y="1319580"/>
            <a:ext cx="5123940" cy="5109174"/>
          </a:xfrm>
        </p:spPr>
      </p:pic>
    </p:spTree>
    <p:extLst>
      <p:ext uri="{BB962C8B-B14F-4D97-AF65-F5344CB8AC3E}">
        <p14:creationId xmlns:p14="http://schemas.microsoft.com/office/powerpoint/2010/main" val="2834233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poster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35" y="1327991"/>
            <a:ext cx="3471383" cy="4915233"/>
          </a:xfrm>
        </p:spPr>
      </p:pic>
    </p:spTree>
    <p:extLst>
      <p:ext uri="{BB962C8B-B14F-4D97-AF65-F5344CB8AC3E}">
        <p14:creationId xmlns:p14="http://schemas.microsoft.com/office/powerpoint/2010/main" val="328746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7678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7200" dirty="0" smtClean="0"/>
              <a:t>LA CASA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Mi</a:t>
            </a:r>
            <a:r>
              <a:rPr lang="en-US" dirty="0" smtClean="0"/>
              <a:t> casa </a:t>
            </a:r>
            <a:r>
              <a:rPr lang="en-US" dirty="0" err="1" smtClean="0"/>
              <a:t>tiene</a:t>
            </a:r>
            <a:r>
              <a:rPr lang="en-US" dirty="0" smtClean="0"/>
              <a:t> ………..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58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el </a:t>
            </a:r>
            <a:r>
              <a:rPr lang="en-US" dirty="0" err="1" smtClean="0"/>
              <a:t>cuadro</a:t>
            </a:r>
            <a:r>
              <a:rPr lang="en-US" dirty="0" smtClean="0"/>
              <a:t>/la </a:t>
            </a:r>
            <a:r>
              <a:rPr lang="en-US" dirty="0" err="1" smtClean="0"/>
              <a:t>foto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841" y="1690688"/>
            <a:ext cx="5738318" cy="4710203"/>
          </a:xfrm>
        </p:spPr>
      </p:pic>
    </p:spTree>
    <p:extLst>
      <p:ext uri="{BB962C8B-B14F-4D97-AF65-F5344CB8AC3E}">
        <p14:creationId xmlns:p14="http://schemas.microsoft.com/office/powerpoint/2010/main" val="2583705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techo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905277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piso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22" y="1333190"/>
            <a:ext cx="3632829" cy="4843773"/>
          </a:xfrm>
        </p:spPr>
      </p:pic>
      <p:sp>
        <p:nvSpPr>
          <p:cNvPr id="6" name="Right Arrow 5"/>
          <p:cNvSpPr/>
          <p:nvPr/>
        </p:nvSpPr>
        <p:spPr>
          <a:xfrm>
            <a:off x="2504661" y="3458817"/>
            <a:ext cx="3710609" cy="98066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5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puerta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816" y="1690688"/>
            <a:ext cx="2718367" cy="4594396"/>
          </a:xfrm>
        </p:spPr>
      </p:pic>
    </p:spTree>
    <p:extLst>
      <p:ext uri="{BB962C8B-B14F-4D97-AF65-F5344CB8AC3E}">
        <p14:creationId xmlns:p14="http://schemas.microsoft.com/office/powerpoint/2010/main" val="959598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ventana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914419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alfombra</a:t>
            </a:r>
            <a:r>
              <a:rPr lang="en-US" dirty="0" smtClean="0"/>
              <a:t>/la </a:t>
            </a:r>
            <a:r>
              <a:rPr lang="en-US" dirty="0" err="1" smtClean="0"/>
              <a:t>carpeta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68" y="1690688"/>
            <a:ext cx="3304297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094" y="1821313"/>
            <a:ext cx="5852160" cy="39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7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lampara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12074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bano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78" y="1386198"/>
            <a:ext cx="3593073" cy="4790765"/>
          </a:xfrm>
        </p:spPr>
      </p:pic>
    </p:spTree>
    <p:extLst>
      <p:ext uri="{BB962C8B-B14F-4D97-AF65-F5344CB8AC3E}">
        <p14:creationId xmlns:p14="http://schemas.microsoft.com/office/powerpoint/2010/main" val="1477138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/>
              <a:t>c</a:t>
            </a:r>
            <a:r>
              <a:rPr lang="en-US" dirty="0" err="1" smtClean="0"/>
              <a:t>ocina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72" y="1398526"/>
            <a:ext cx="7144255" cy="4844698"/>
          </a:xfrm>
        </p:spPr>
      </p:pic>
    </p:spTree>
    <p:extLst>
      <p:ext uri="{BB962C8B-B14F-4D97-AF65-F5344CB8AC3E}">
        <p14:creationId xmlns:p14="http://schemas.microsoft.com/office/powerpoint/2010/main" val="4063783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sala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322" y="1377363"/>
            <a:ext cx="4865860" cy="4865860"/>
          </a:xfrm>
        </p:spPr>
      </p:pic>
    </p:spTree>
    <p:extLst>
      <p:ext uri="{BB962C8B-B14F-4D97-AF65-F5344CB8AC3E}">
        <p14:creationId xmlns:p14="http://schemas.microsoft.com/office/powerpoint/2010/main" val="1418341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37322"/>
            <a:ext cx="9144000" cy="8746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comedor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97494"/>
            <a:ext cx="9144000" cy="4452731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35" y="1166191"/>
            <a:ext cx="6619640" cy="532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04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atico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549724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sotano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1237" y="3996531"/>
            <a:ext cx="9525" cy="9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25" y="1637958"/>
            <a:ext cx="7098748" cy="473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37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DIALOGO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217"/>
            <a:ext cx="10515600" cy="48517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casa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cocina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Si, mi casa </a:t>
            </a:r>
            <a:r>
              <a:rPr lang="en-US" dirty="0" err="1" smtClean="0">
                <a:solidFill>
                  <a:srgbClr val="FF0000"/>
                </a:solidFill>
              </a:rPr>
              <a:t>tiene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cocina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casa un </a:t>
            </a:r>
            <a:r>
              <a:rPr lang="en-US" dirty="0" err="1" smtClean="0"/>
              <a:t>bano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Si, mi casa </a:t>
            </a:r>
            <a:r>
              <a:rPr lang="en-US" dirty="0" err="1" smtClean="0">
                <a:solidFill>
                  <a:srgbClr val="FF0000"/>
                </a:solidFill>
              </a:rPr>
              <a:t>tiene</a:t>
            </a:r>
            <a:r>
              <a:rPr lang="en-US" dirty="0" smtClean="0">
                <a:solidFill>
                  <a:srgbClr val="FF0000"/>
                </a:solidFill>
              </a:rPr>
              <a:t> un </a:t>
            </a:r>
            <a:r>
              <a:rPr lang="en-US" dirty="0" err="1" smtClean="0">
                <a:solidFill>
                  <a:srgbClr val="FF0000"/>
                </a:solidFill>
              </a:rPr>
              <a:t>bano</a:t>
            </a:r>
            <a:r>
              <a:rPr lang="en-US" dirty="0" smtClean="0">
                <a:solidFill>
                  <a:srgbClr val="FF0000"/>
                </a:solidFill>
              </a:rPr>
              <a:t>./ No, mi casa </a:t>
            </a:r>
            <a:r>
              <a:rPr lang="en-US" dirty="0" err="1" smtClean="0">
                <a:solidFill>
                  <a:srgbClr val="FF0000"/>
                </a:solidFill>
              </a:rPr>
              <a:t>tiene</a:t>
            </a:r>
            <a:r>
              <a:rPr lang="en-US" dirty="0" smtClean="0">
                <a:solidFill>
                  <a:srgbClr val="FF0000"/>
                </a:solidFill>
              </a:rPr>
              <a:t> ______</a:t>
            </a:r>
            <a:r>
              <a:rPr lang="en-US" dirty="0" err="1" smtClean="0">
                <a:solidFill>
                  <a:srgbClr val="FF0000"/>
                </a:solidFill>
              </a:rPr>
              <a:t>banos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casa un </a:t>
            </a:r>
            <a:r>
              <a:rPr lang="en-US" dirty="0" err="1" smtClean="0"/>
              <a:t>sotano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Si, mi casa </a:t>
            </a:r>
            <a:r>
              <a:rPr lang="en-US" dirty="0" err="1" smtClean="0">
                <a:solidFill>
                  <a:srgbClr val="FF0000"/>
                </a:solidFill>
              </a:rPr>
              <a:t>tiene</a:t>
            </a:r>
            <a:r>
              <a:rPr lang="en-US" dirty="0" smtClean="0">
                <a:solidFill>
                  <a:srgbClr val="FF0000"/>
                </a:solidFill>
              </a:rPr>
              <a:t> un </a:t>
            </a:r>
            <a:r>
              <a:rPr lang="en-US" dirty="0" err="1" smtClean="0">
                <a:solidFill>
                  <a:srgbClr val="FF0000"/>
                </a:solidFill>
              </a:rPr>
              <a:t>sotano</a:t>
            </a:r>
            <a:r>
              <a:rPr lang="en-US" dirty="0" smtClean="0">
                <a:solidFill>
                  <a:srgbClr val="FF0000"/>
                </a:solidFill>
              </a:rPr>
              <a:t>/No, mi casa no </a:t>
            </a:r>
            <a:r>
              <a:rPr lang="en-US" dirty="0" err="1" smtClean="0">
                <a:solidFill>
                  <a:srgbClr val="FF0000"/>
                </a:solidFill>
              </a:rPr>
              <a:t>tiene</a:t>
            </a:r>
            <a:r>
              <a:rPr lang="en-US" dirty="0" smtClean="0">
                <a:solidFill>
                  <a:srgbClr val="FF0000"/>
                </a:solidFill>
              </a:rPr>
              <a:t> un </a:t>
            </a:r>
            <a:r>
              <a:rPr lang="en-US" dirty="0" err="1" smtClean="0">
                <a:solidFill>
                  <a:srgbClr val="FF0000"/>
                </a:solidFill>
              </a:rPr>
              <a:t>sotano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casa un </a:t>
            </a:r>
            <a:r>
              <a:rPr lang="en-US" dirty="0" err="1" smtClean="0"/>
              <a:t>estudio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Si, mi casa </a:t>
            </a:r>
            <a:r>
              <a:rPr lang="en-US" dirty="0" err="1" smtClean="0">
                <a:solidFill>
                  <a:srgbClr val="FF0000"/>
                </a:solidFill>
              </a:rPr>
              <a:t>tiene</a:t>
            </a:r>
            <a:r>
              <a:rPr lang="en-US" dirty="0" smtClean="0">
                <a:solidFill>
                  <a:srgbClr val="FF0000"/>
                </a:solidFill>
              </a:rPr>
              <a:t> un studio./ No, mi casa no </a:t>
            </a:r>
            <a:r>
              <a:rPr lang="en-US" dirty="0" err="1" smtClean="0">
                <a:solidFill>
                  <a:srgbClr val="FF0000"/>
                </a:solidFill>
              </a:rPr>
              <a:t>tiene</a:t>
            </a:r>
            <a:r>
              <a:rPr lang="en-US" dirty="0" smtClean="0">
                <a:solidFill>
                  <a:srgbClr val="FF0000"/>
                </a:solidFill>
              </a:rPr>
              <a:t> un studio.</a:t>
            </a:r>
          </a:p>
          <a:p>
            <a:pPr marL="0" indent="0">
              <a:buNone/>
            </a:pP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casa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recamara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Si, mi casa </a:t>
            </a:r>
            <a:r>
              <a:rPr lang="en-US" dirty="0" err="1" smtClean="0">
                <a:solidFill>
                  <a:srgbClr val="FF0000"/>
                </a:solidFill>
              </a:rPr>
              <a:t>tiene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recamara</a:t>
            </a:r>
            <a:r>
              <a:rPr lang="en-US" dirty="0" smtClean="0">
                <a:solidFill>
                  <a:srgbClr val="FF0000"/>
                </a:solidFill>
              </a:rPr>
              <a:t>./ No, mi casa </a:t>
            </a:r>
            <a:r>
              <a:rPr lang="en-US" dirty="0" err="1" smtClean="0">
                <a:solidFill>
                  <a:srgbClr val="FF0000"/>
                </a:solidFill>
              </a:rPr>
              <a:t>tiene</a:t>
            </a:r>
            <a:r>
              <a:rPr lang="en-US" dirty="0" smtClean="0">
                <a:solidFill>
                  <a:srgbClr val="FF0000"/>
                </a:solidFill>
              </a:rPr>
              <a:t> ______ </a:t>
            </a:r>
            <a:r>
              <a:rPr lang="en-US" dirty="0" err="1" smtClean="0">
                <a:solidFill>
                  <a:srgbClr val="FF0000"/>
                </a:solidFill>
              </a:rPr>
              <a:t>recamaras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3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Escritura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</a:t>
            </a:r>
            <a:r>
              <a:rPr lang="en-US" dirty="0" err="1" smtClean="0"/>
              <a:t>tu</a:t>
            </a:r>
            <a:r>
              <a:rPr lang="en-US" dirty="0" smtClean="0"/>
              <a:t> casa.</a:t>
            </a:r>
          </a:p>
          <a:p>
            <a:r>
              <a:rPr lang="en-US" dirty="0" err="1" smtClean="0"/>
              <a:t>Mi</a:t>
            </a:r>
            <a:r>
              <a:rPr lang="en-US" dirty="0" smtClean="0"/>
              <a:t> casa </a:t>
            </a:r>
            <a:r>
              <a:rPr lang="en-US" dirty="0" err="1" smtClean="0"/>
              <a:t>tiene</a:t>
            </a:r>
            <a:r>
              <a:rPr lang="en-US" dirty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sala</a:t>
            </a:r>
            <a:r>
              <a:rPr lang="en-US" dirty="0" smtClean="0"/>
              <a:t>. En la </a:t>
            </a:r>
            <a:r>
              <a:rPr lang="en-US" dirty="0" err="1" smtClean="0"/>
              <a:t>sala</a:t>
            </a:r>
            <a:r>
              <a:rPr lang="en-US" dirty="0" smtClean="0"/>
              <a:t> hay un sofa 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mesita</a:t>
            </a:r>
            <a:r>
              <a:rPr lang="en-US" dirty="0"/>
              <a:t> </a:t>
            </a:r>
            <a:r>
              <a:rPr lang="en-US" dirty="0" smtClean="0"/>
              <a:t>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lampara</a:t>
            </a:r>
            <a:r>
              <a:rPr lang="en-US" dirty="0" smtClean="0"/>
              <a:t>. En la </a:t>
            </a:r>
            <a:r>
              <a:rPr lang="en-US" dirty="0" err="1" smtClean="0"/>
              <a:t>cocina</a:t>
            </a:r>
            <a:r>
              <a:rPr lang="en-US" dirty="0" smtClean="0"/>
              <a:t> hay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estufa</a:t>
            </a:r>
            <a:r>
              <a:rPr lang="en-US" dirty="0" smtClean="0"/>
              <a:t>, un </a:t>
            </a:r>
            <a:r>
              <a:rPr lang="en-US" dirty="0" err="1" smtClean="0"/>
              <a:t>refrigerador</a:t>
            </a:r>
            <a:r>
              <a:rPr lang="en-US" dirty="0" smtClean="0"/>
              <a:t> y un  </a:t>
            </a:r>
            <a:r>
              <a:rPr lang="en-US" dirty="0" err="1" smtClean="0"/>
              <a:t>microondas</a:t>
            </a:r>
            <a:r>
              <a:rPr lang="en-US" dirty="0" smtClean="0"/>
              <a:t>. </a:t>
            </a:r>
            <a:r>
              <a:rPr lang="en-US" dirty="0" err="1" smtClean="0"/>
              <a:t>Tambien</a:t>
            </a:r>
            <a:r>
              <a:rPr lang="en-US" dirty="0" smtClean="0"/>
              <a:t> hay </a:t>
            </a:r>
            <a:r>
              <a:rPr lang="en-US" dirty="0" err="1" smtClean="0"/>
              <a:t>una</a:t>
            </a:r>
            <a:r>
              <a:rPr lang="en-US" dirty="0" smtClean="0"/>
              <a:t> mesa con </a:t>
            </a:r>
            <a:r>
              <a:rPr lang="en-US" dirty="0" err="1" smtClean="0"/>
              <a:t>seis</a:t>
            </a:r>
            <a:r>
              <a:rPr lang="en-US" dirty="0" smtClean="0"/>
              <a:t> </a:t>
            </a:r>
            <a:r>
              <a:rPr lang="en-US" dirty="0" err="1" smtClean="0"/>
              <a:t>sillas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2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pasillo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12" y="1690688"/>
            <a:ext cx="3765353" cy="4694444"/>
          </a:xfrm>
        </p:spPr>
      </p:pic>
    </p:spTree>
    <p:extLst>
      <p:ext uri="{BB962C8B-B14F-4D97-AF65-F5344CB8AC3E}">
        <p14:creationId xmlns:p14="http://schemas.microsoft.com/office/powerpoint/2010/main" val="419651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estudio</a:t>
            </a:r>
            <a:r>
              <a:rPr lang="en-US" dirty="0" smtClean="0"/>
              <a:t>/ la </a:t>
            </a:r>
            <a:r>
              <a:rPr lang="en-US" dirty="0" err="1" smtClean="0"/>
              <a:t>oficina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52" y="1690688"/>
            <a:ext cx="5601942" cy="4352303"/>
          </a:xfrm>
        </p:spPr>
      </p:pic>
    </p:spTree>
    <p:extLst>
      <p:ext uri="{BB962C8B-B14F-4D97-AF65-F5344CB8AC3E}">
        <p14:creationId xmlns:p14="http://schemas.microsoft.com/office/powerpoint/2010/main" val="1633257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garage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17" y="1690688"/>
            <a:ext cx="5542722" cy="4458321"/>
          </a:xfrm>
        </p:spPr>
      </p:pic>
    </p:spTree>
    <p:extLst>
      <p:ext uri="{BB962C8B-B14F-4D97-AF65-F5344CB8AC3E}">
        <p14:creationId xmlns:p14="http://schemas.microsoft.com/office/powerpoint/2010/main" val="180792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Las </a:t>
            </a:r>
            <a:r>
              <a:rPr lang="en-US" dirty="0" err="1" smtClean="0"/>
              <a:t>escaleras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70" y="1316742"/>
            <a:ext cx="3646823" cy="4860221"/>
          </a:xfrm>
        </p:spPr>
      </p:pic>
    </p:spTree>
    <p:extLst>
      <p:ext uri="{BB962C8B-B14F-4D97-AF65-F5344CB8AC3E}">
        <p14:creationId xmlns:p14="http://schemas.microsoft.com/office/powerpoint/2010/main" val="272644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mesa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30" y="1443624"/>
            <a:ext cx="4733339" cy="4733339"/>
          </a:xfrm>
        </p:spPr>
      </p:pic>
    </p:spTree>
    <p:extLst>
      <p:ext uri="{BB962C8B-B14F-4D97-AF65-F5344CB8AC3E}">
        <p14:creationId xmlns:p14="http://schemas.microsoft.com/office/powerpoint/2010/main" val="2999263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 </a:t>
            </a:r>
            <a:r>
              <a:rPr lang="en-US" dirty="0" err="1" smtClean="0"/>
              <a:t>sillon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798" y="1690688"/>
            <a:ext cx="6846404" cy="3993736"/>
          </a:xfrm>
        </p:spPr>
      </p:pic>
    </p:spTree>
    <p:extLst>
      <p:ext uri="{BB962C8B-B14F-4D97-AF65-F5344CB8AC3E}">
        <p14:creationId xmlns:p14="http://schemas.microsoft.com/office/powerpoint/2010/main" val="190584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247</Words>
  <Application>Microsoft Office PowerPoint</Application>
  <PresentationFormat>Widescreen</PresentationFormat>
  <Paragraphs>50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Calentamiento Hoy es lunes, 3 de febrero del 2014.</vt:lpstr>
      <vt:lpstr> LA CASA  Mi casa tiene ………..</vt:lpstr>
      <vt:lpstr>El comedor</vt:lpstr>
      <vt:lpstr>El pasillo</vt:lpstr>
      <vt:lpstr>El estudio/ la oficina</vt:lpstr>
      <vt:lpstr>El garage</vt:lpstr>
      <vt:lpstr>Las escaleras</vt:lpstr>
      <vt:lpstr>La mesa</vt:lpstr>
      <vt:lpstr>El sillon</vt:lpstr>
      <vt:lpstr>El sofa</vt:lpstr>
      <vt:lpstr>La recamara/la comoda/la habitacion/el cuarto</vt:lpstr>
      <vt:lpstr>La estufa</vt:lpstr>
      <vt:lpstr>El microondas</vt:lpstr>
      <vt:lpstr>El refrigerador/la nevera</vt:lpstr>
      <vt:lpstr>El estante de libros/el librero</vt:lpstr>
      <vt:lpstr>La cama</vt:lpstr>
      <vt:lpstr>El armario</vt:lpstr>
      <vt:lpstr>La pared</vt:lpstr>
      <vt:lpstr>El poster</vt:lpstr>
      <vt:lpstr> el cuadro/la foto</vt:lpstr>
      <vt:lpstr>El techo</vt:lpstr>
      <vt:lpstr>El piso</vt:lpstr>
      <vt:lpstr>La puerta</vt:lpstr>
      <vt:lpstr>La ventana</vt:lpstr>
      <vt:lpstr>La alfombra/la carpeta </vt:lpstr>
      <vt:lpstr>La lampara</vt:lpstr>
      <vt:lpstr>El bano</vt:lpstr>
      <vt:lpstr>La cocina</vt:lpstr>
      <vt:lpstr>La sala</vt:lpstr>
      <vt:lpstr>el atico</vt:lpstr>
      <vt:lpstr>El sotano</vt:lpstr>
      <vt:lpstr>DIALOGO</vt:lpstr>
      <vt:lpstr>Escritura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Casa</dc:title>
  <dc:creator>Minerva</dc:creator>
  <cp:lastModifiedBy>Minerva</cp:lastModifiedBy>
  <cp:revision>12</cp:revision>
  <dcterms:created xsi:type="dcterms:W3CDTF">2014-02-03T02:25:04Z</dcterms:created>
  <dcterms:modified xsi:type="dcterms:W3CDTF">2014-02-03T03:29:31Z</dcterms:modified>
</cp:coreProperties>
</file>